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8" r:id="rId3"/>
    <p:sldId id="257"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8E9654D8-83B4-44D5-A781-93502B909649}" type="datetimeFigureOut">
              <a:rPr lang="en-US" smtClean="0"/>
              <a:t>10/2/2011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26E628-3385-441E-9799-DF959A6326AE}" type="slidenum">
              <a:rPr lang="en-US" smtClean="0"/>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9654D8-83B4-44D5-A781-93502B909649}" type="datetimeFigureOut">
              <a:rPr lang="en-US" smtClean="0"/>
              <a:t>10/2/2011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26E628-3385-441E-9799-DF959A6326A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9654D8-83B4-44D5-A781-93502B909649}" type="datetimeFigureOut">
              <a:rPr lang="en-US" smtClean="0"/>
              <a:t>10/2/2011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26E628-3385-441E-9799-DF959A6326A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9654D8-83B4-44D5-A781-93502B909649}" type="datetimeFigureOut">
              <a:rPr lang="en-US" smtClean="0"/>
              <a:t>10/2/2011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26E628-3385-441E-9799-DF959A6326A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8E9654D8-83B4-44D5-A781-93502B909649}" type="datetimeFigureOut">
              <a:rPr lang="en-US" smtClean="0"/>
              <a:t>10/2/2011</a:t>
            </a:fld>
            <a:endParaRPr lang="en-US"/>
          </a:p>
        </p:txBody>
      </p:sp>
      <p:sp>
        <p:nvSpPr>
          <p:cNvPr id="91" name="Footer Placeholder 90"/>
          <p:cNvSpPr>
            <a:spLocks noGrp="1"/>
          </p:cNvSpPr>
          <p:nvPr>
            <p:ph type="ftr" sz="quarter" idx="11"/>
          </p:nvPr>
        </p:nvSpPr>
        <p:spPr/>
        <p:txBody>
          <a:bodyPr/>
          <a:lstStyle/>
          <a:p>
            <a:endParaRPr lang="en-US"/>
          </a:p>
        </p:txBody>
      </p:sp>
      <p:sp>
        <p:nvSpPr>
          <p:cNvPr id="92" name="Slide Number Placeholder 91"/>
          <p:cNvSpPr>
            <a:spLocks noGrp="1"/>
          </p:cNvSpPr>
          <p:nvPr>
            <p:ph type="sldNum" sz="quarter" idx="12"/>
          </p:nvPr>
        </p:nvSpPr>
        <p:spPr/>
        <p:txBody>
          <a:bodyPr/>
          <a:lstStyle/>
          <a:p>
            <a:fld id="{9C26E628-3385-441E-9799-DF959A6326A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E9654D8-83B4-44D5-A781-93502B909649}" type="datetimeFigureOut">
              <a:rPr lang="en-US" smtClean="0"/>
              <a:t>10/2/2011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26E628-3385-441E-9799-DF959A6326A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E9654D8-83B4-44D5-A781-93502B909649}" type="datetimeFigureOut">
              <a:rPr lang="en-US" smtClean="0"/>
              <a:t>10/2/2011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26E628-3385-441E-9799-DF959A6326A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E9654D8-83B4-44D5-A781-93502B909649}" type="datetimeFigureOut">
              <a:rPr lang="en-US" smtClean="0"/>
              <a:t>10/2/2011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26E628-3385-441E-9799-DF959A6326A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9654D8-83B4-44D5-A781-93502B909649}" type="datetimeFigureOut">
              <a:rPr lang="en-US" smtClean="0"/>
              <a:t>10/2/2011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26E628-3385-441E-9799-DF959A6326A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E9654D8-83B4-44D5-A781-93502B909649}" type="datetimeFigureOut">
              <a:rPr lang="en-US" smtClean="0"/>
              <a:t>10/2/2011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26E628-3385-441E-9799-DF959A6326AE}" type="slidenum">
              <a:rPr lang="en-US" smtClean="0"/>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8E9654D8-83B4-44D5-A781-93502B909649}" type="datetimeFigureOut">
              <a:rPr lang="en-US" smtClean="0"/>
              <a:t>10/2/2011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26E628-3385-441E-9799-DF959A6326AE}" type="slidenum">
              <a:rPr lang="en-US" smtClean="0"/>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8E9654D8-83B4-44D5-A781-93502B909649}" type="datetimeFigureOut">
              <a:rPr lang="en-US" smtClean="0"/>
              <a:t>10/2/2011</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9C26E628-3385-441E-9799-DF959A6326AE}"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904" y="176212"/>
            <a:ext cx="8726424" cy="6529388"/>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904" y="176212"/>
            <a:ext cx="1714500" cy="1590675"/>
          </a:xfrm>
          <a:prstGeom prst="rect">
            <a:avLst/>
          </a:prstGeom>
        </p:spPr>
      </p:pic>
      <p:sp>
        <p:nvSpPr>
          <p:cNvPr id="7" name="Rectangle 6"/>
          <p:cNvSpPr/>
          <p:nvPr/>
        </p:nvSpPr>
        <p:spPr>
          <a:xfrm>
            <a:off x="914400" y="1979474"/>
            <a:ext cx="7678704" cy="1754326"/>
          </a:xfrm>
          <a:prstGeom prst="rect">
            <a:avLst/>
          </a:prstGeom>
          <a:noFill/>
        </p:spPr>
        <p:txBody>
          <a:bodyPr wrap="none" lIns="91440" tIns="45720" rIns="91440" bIns="45720">
            <a:prstTxWarp prst="textArchUp">
              <a:avLst/>
            </a:prstTxWarp>
            <a:spAutoFit/>
            <a:scene3d>
              <a:camera prst="perspectiveRight"/>
              <a:lightRig rig="threePt" dir="t"/>
            </a:scene3d>
            <a:sp3d extrusionH="57150">
              <a:bevelT w="82550" h="38100" prst="coolSlant"/>
            </a:sp3d>
          </a:bodyPr>
          <a:lstStyle/>
          <a:p>
            <a:pPr algn="ctr"/>
            <a:r>
              <a:rPr lang="en-US" sz="5400" b="1" dirty="0" smtClean="0">
                <a:ln w="17780" cmpd="sng">
                  <a:solidFill>
                    <a:schemeClr val="accent1">
                      <a:tint val="3000"/>
                    </a:schemeClr>
                  </a:solidFill>
                  <a:prstDash val="solid"/>
                  <a:miter lim="800000"/>
                </a:ln>
                <a:solidFill>
                  <a:schemeClr val="accent2">
                    <a:lumMod val="50000"/>
                  </a:schemeClr>
                </a:solidFill>
                <a:effectLst>
                  <a:glow rad="228600">
                    <a:schemeClr val="accent1">
                      <a:satMod val="175000"/>
                      <a:alpha val="40000"/>
                    </a:schemeClr>
                  </a:glow>
                  <a:outerShdw blurRad="55000" dist="50800" dir="5400000" algn="tl">
                    <a:srgbClr val="000000">
                      <a:alpha val="33000"/>
                    </a:srgbClr>
                  </a:outerShdw>
                </a:effectLst>
              </a:rPr>
              <a:t>Mindanao Sanitarium and</a:t>
            </a:r>
          </a:p>
          <a:p>
            <a:pPr algn="ctr"/>
            <a:r>
              <a:rPr lang="en-US" sz="5400" b="1" dirty="0" smtClean="0">
                <a:ln w="17780" cmpd="sng">
                  <a:solidFill>
                    <a:schemeClr val="accent1">
                      <a:tint val="3000"/>
                    </a:schemeClr>
                  </a:solidFill>
                  <a:prstDash val="solid"/>
                  <a:miter lim="800000"/>
                </a:ln>
                <a:solidFill>
                  <a:schemeClr val="accent2">
                    <a:lumMod val="50000"/>
                  </a:schemeClr>
                </a:solidFill>
                <a:effectLst>
                  <a:glow rad="228600">
                    <a:schemeClr val="accent1">
                      <a:satMod val="175000"/>
                      <a:alpha val="40000"/>
                    </a:schemeClr>
                  </a:glow>
                  <a:outerShdw blurRad="55000" dist="50800" dir="5400000" algn="tl">
                    <a:srgbClr val="000000">
                      <a:alpha val="33000"/>
                    </a:srgbClr>
                  </a:outerShdw>
                </a:effectLst>
              </a:rPr>
              <a:t>Hospital College</a:t>
            </a:r>
          </a:p>
        </p:txBody>
      </p:sp>
      <p:sp>
        <p:nvSpPr>
          <p:cNvPr id="9" name="Down Ribbon 8"/>
          <p:cNvSpPr/>
          <p:nvPr/>
        </p:nvSpPr>
        <p:spPr>
          <a:xfrm>
            <a:off x="314452" y="4114800"/>
            <a:ext cx="8659876" cy="2571206"/>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Britannic Bold" pitchFamily="34" charset="0"/>
              </a:rPr>
              <a:t>Trinity </a:t>
            </a:r>
            <a:r>
              <a:rPr lang="en-US" sz="2400" dirty="0" err="1" smtClean="0">
                <a:latin typeface="Britannic Bold" pitchFamily="34" charset="0"/>
              </a:rPr>
              <a:t>Ahnn</a:t>
            </a:r>
            <a:r>
              <a:rPr lang="en-US" sz="2400" dirty="0" smtClean="0">
                <a:latin typeface="Britannic Bold" pitchFamily="34" charset="0"/>
              </a:rPr>
              <a:t> </a:t>
            </a:r>
            <a:r>
              <a:rPr lang="en-US" sz="2400" dirty="0" err="1" smtClean="0">
                <a:latin typeface="Britannic Bold" pitchFamily="34" charset="0"/>
              </a:rPr>
              <a:t>Sumiye</a:t>
            </a:r>
            <a:r>
              <a:rPr lang="en-US" sz="2400" dirty="0" smtClean="0">
                <a:latin typeface="Britannic Bold" pitchFamily="34" charset="0"/>
              </a:rPr>
              <a:t> G. </a:t>
            </a:r>
            <a:r>
              <a:rPr lang="en-US" sz="2400" dirty="0" err="1" smtClean="0">
                <a:latin typeface="Britannic Bold" pitchFamily="34" charset="0"/>
              </a:rPr>
              <a:t>Okishima</a:t>
            </a:r>
            <a:endParaRPr lang="en-US" sz="2400" dirty="0" smtClean="0">
              <a:latin typeface="Britannic Bold" pitchFamily="34" charset="0"/>
            </a:endParaRPr>
          </a:p>
          <a:p>
            <a:pPr algn="ctr"/>
            <a:r>
              <a:rPr lang="en-US" sz="2400" dirty="0" smtClean="0">
                <a:latin typeface="Britannic Bold" pitchFamily="34" charset="0"/>
              </a:rPr>
              <a:t>Clinical Instructor</a:t>
            </a:r>
          </a:p>
          <a:p>
            <a:pPr algn="ctr"/>
            <a:r>
              <a:rPr lang="en-US" sz="2400" dirty="0" smtClean="0">
                <a:latin typeface="Britannic Bold" pitchFamily="34" charset="0"/>
              </a:rPr>
              <a:t>School of Nursing</a:t>
            </a:r>
          </a:p>
          <a:p>
            <a:pPr algn="ctr"/>
            <a:r>
              <a:rPr lang="en-US" sz="2400" dirty="0" smtClean="0">
                <a:latin typeface="Britannic Bold" pitchFamily="34" charset="0"/>
              </a:rPr>
              <a:t>1</a:t>
            </a:r>
            <a:r>
              <a:rPr lang="en-US" sz="2400" baseline="30000" dirty="0" smtClean="0">
                <a:latin typeface="Britannic Bold" pitchFamily="34" charset="0"/>
              </a:rPr>
              <a:t>st</a:t>
            </a:r>
            <a:r>
              <a:rPr lang="en-US" sz="2400" dirty="0" smtClean="0">
                <a:latin typeface="Britannic Bold" pitchFamily="34" charset="0"/>
              </a:rPr>
              <a:t> Semester A.Y. 2011-2012</a:t>
            </a:r>
            <a:endParaRPr lang="en-US" sz="2400" dirty="0">
              <a:latin typeface="Britannic Bold" pitchFamily="34" charset="0"/>
            </a:endParaRPr>
          </a:p>
        </p:txBody>
      </p:sp>
    </p:spTree>
    <p:extLst>
      <p:ext uri="{BB962C8B-B14F-4D97-AF65-F5344CB8AC3E}">
        <p14:creationId xmlns:p14="http://schemas.microsoft.com/office/powerpoint/2010/main" val="1409928057"/>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heel(1)">
                                      <p:cBhvr>
                                        <p:cTn id="18" dur="20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own Ribbon 3"/>
          <p:cNvSpPr/>
          <p:nvPr/>
        </p:nvSpPr>
        <p:spPr>
          <a:xfrm>
            <a:off x="1447800" y="152400"/>
            <a:ext cx="6324600" cy="2057400"/>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33400" y="685800"/>
            <a:ext cx="8229600" cy="1143000"/>
          </a:xfrm>
        </p:spPr>
        <p:txBody>
          <a:bodyPr>
            <a:normAutofit/>
          </a:bodyPr>
          <a:lstStyle/>
          <a:p>
            <a:pPr algn="ctr"/>
            <a:r>
              <a:rPr lang="en-US" sz="6000" dirty="0" smtClean="0">
                <a:latin typeface="Bernard MT Condensed" pitchFamily="18" charset="0"/>
              </a:rPr>
              <a:t>Endocrine</a:t>
            </a:r>
            <a:endParaRPr lang="en-US" sz="6000" dirty="0">
              <a:latin typeface="Bernard MT Condensed" pitchFamily="18" charset="0"/>
            </a:endParaRPr>
          </a:p>
        </p:txBody>
      </p:sp>
      <p:sp>
        <p:nvSpPr>
          <p:cNvPr id="3" name="Content Placeholder 2"/>
          <p:cNvSpPr>
            <a:spLocks noGrp="1"/>
          </p:cNvSpPr>
          <p:nvPr>
            <p:ph idx="1"/>
          </p:nvPr>
        </p:nvSpPr>
        <p:spPr>
          <a:xfrm>
            <a:off x="152400" y="2362200"/>
            <a:ext cx="8534400" cy="3763963"/>
          </a:xfrm>
        </p:spPr>
        <p:txBody>
          <a:bodyPr/>
          <a:lstStyle/>
          <a:p>
            <a:endParaRPr lang="en-US" dirty="0"/>
          </a:p>
        </p:txBody>
      </p:sp>
      <p:sp>
        <p:nvSpPr>
          <p:cNvPr id="6" name="Pentagon 5"/>
          <p:cNvSpPr/>
          <p:nvPr/>
        </p:nvSpPr>
        <p:spPr>
          <a:xfrm>
            <a:off x="152400" y="2286000"/>
            <a:ext cx="8763000" cy="914400"/>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latin typeface="Adobe Caslon Pro Bold" pitchFamily="18" charset="0"/>
              </a:rPr>
              <a:t>Course number:  NCM 103</a:t>
            </a:r>
            <a:endParaRPr lang="en-US" sz="3200" dirty="0">
              <a:latin typeface="Adobe Caslon Pro Bold" pitchFamily="18" charset="0"/>
            </a:endParaRPr>
          </a:p>
        </p:txBody>
      </p:sp>
      <p:sp>
        <p:nvSpPr>
          <p:cNvPr id="7" name="Pentagon 6"/>
          <p:cNvSpPr/>
          <p:nvPr/>
        </p:nvSpPr>
        <p:spPr>
          <a:xfrm>
            <a:off x="152400" y="3200400"/>
            <a:ext cx="8763000" cy="990600"/>
          </a:xfrm>
          <a:prstGeom prst="homePlate">
            <a:avLst/>
          </a:prstGeom>
          <a:solidFill>
            <a:schemeClr val="bg2">
              <a:lumMod val="90000"/>
              <a:lumOff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dirty="0" smtClean="0">
                <a:latin typeface="Adobe Caslon Pro Bold" pitchFamily="18" charset="0"/>
              </a:rPr>
              <a:t>Course Credit: 16 hours</a:t>
            </a:r>
            <a:endParaRPr lang="en-US" sz="3600" dirty="0">
              <a:latin typeface="Adobe Caslon Pro Bold" pitchFamily="18" charset="0"/>
            </a:endParaRPr>
          </a:p>
        </p:txBody>
      </p:sp>
      <p:sp>
        <p:nvSpPr>
          <p:cNvPr id="8" name="Pentagon 7"/>
          <p:cNvSpPr/>
          <p:nvPr/>
        </p:nvSpPr>
        <p:spPr>
          <a:xfrm>
            <a:off x="152400" y="4191000"/>
            <a:ext cx="8763000" cy="2514600"/>
          </a:xfrm>
          <a:prstGeom prst="homePlat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600" dirty="0" smtClean="0">
              <a:latin typeface="Adobe Caslon Pro Bold" pitchFamily="18" charset="0"/>
            </a:endParaRPr>
          </a:p>
          <a:p>
            <a:r>
              <a:rPr lang="en-US" sz="2600" dirty="0" smtClean="0">
                <a:latin typeface="Adobe Caslon Pro Bold" pitchFamily="18" charset="0"/>
              </a:rPr>
              <a:t>Objective: At </a:t>
            </a:r>
            <a:r>
              <a:rPr lang="en-US" sz="2600" dirty="0">
                <a:latin typeface="Adobe Caslon Pro Bold" pitchFamily="18" charset="0"/>
              </a:rPr>
              <a:t>the end of this course, the students will be equipped with basic knowledge, principles and techniques in caring clients with endocrine problems and be able to apply it to actual patients with integration of faith and learning.</a:t>
            </a:r>
          </a:p>
          <a:p>
            <a:pPr algn="ctr"/>
            <a:endParaRPr lang="en-US" dirty="0"/>
          </a:p>
        </p:txBody>
      </p:sp>
    </p:spTree>
    <p:extLst>
      <p:ext uri="{BB962C8B-B14F-4D97-AF65-F5344CB8AC3E}">
        <p14:creationId xmlns:p14="http://schemas.microsoft.com/office/powerpoint/2010/main" val="72993703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724400" y="228600"/>
            <a:ext cx="4191000" cy="6477000"/>
          </a:xfrm>
          <a:prstGeom prst="rect">
            <a:avLst/>
          </a:prstGeom>
          <a:solidFill>
            <a:srgbClr val="92D050"/>
          </a:solidFill>
          <a:scene3d>
            <a:camera prst="orthographicFront"/>
            <a:lightRig rig="threePt" dir="t"/>
          </a:scene3d>
          <a:sp3d>
            <a:bevelT w="133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entagon 9"/>
          <p:cNvSpPr/>
          <p:nvPr/>
        </p:nvSpPr>
        <p:spPr>
          <a:xfrm>
            <a:off x="228600" y="228600"/>
            <a:ext cx="6553200" cy="1371600"/>
          </a:xfrm>
          <a:prstGeom prst="homePlate">
            <a:avLst/>
          </a:prstGeom>
          <a:scene3d>
            <a:camera prst="orthographicFront"/>
            <a:lightRig rig="threePt" dir="t"/>
          </a:scene3d>
          <a:sp3d>
            <a:bevelT w="127000" prst="angle"/>
            <a:bevelB w="698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p:cNvSpPr>
            <a:spLocks noGrp="1"/>
          </p:cNvSpPr>
          <p:nvPr>
            <p:ph type="title"/>
          </p:nvPr>
        </p:nvSpPr>
        <p:spPr/>
        <p:txBody>
          <a:bodyPr>
            <a:normAutofit/>
          </a:bodyPr>
          <a:lstStyle/>
          <a:p>
            <a:pPr algn="ctr"/>
            <a:r>
              <a:rPr lang="en-US" sz="5400" dirty="0" smtClean="0">
                <a:latin typeface="Bernard MT Condensed" pitchFamily="18" charset="0"/>
              </a:rPr>
              <a:t>Endocrine</a:t>
            </a:r>
            <a:endParaRPr lang="en-US" sz="5400" dirty="0">
              <a:latin typeface="Bernard MT Condensed" pitchFamily="18" charset="0"/>
            </a:endParaRPr>
          </a:p>
        </p:txBody>
      </p:sp>
      <p:sp>
        <p:nvSpPr>
          <p:cNvPr id="8" name="Content Placeholder 7"/>
          <p:cNvSpPr>
            <a:spLocks noGrp="1"/>
          </p:cNvSpPr>
          <p:nvPr>
            <p:ph sz="half" idx="1"/>
          </p:nvPr>
        </p:nvSpPr>
        <p:spPr/>
        <p:txBody>
          <a:bodyPr/>
          <a:lstStyle/>
          <a:p>
            <a:r>
              <a:rPr lang="en-US" dirty="0" smtClean="0">
                <a:latin typeface="Arial Narrow" pitchFamily="34" charset="0"/>
              </a:rPr>
              <a:t>Anatomy and Physiology of     </a:t>
            </a:r>
          </a:p>
          <a:p>
            <a:pPr marL="0" indent="0">
              <a:buNone/>
            </a:pPr>
            <a:r>
              <a:rPr lang="en-US" dirty="0" smtClean="0">
                <a:latin typeface="Arial Narrow" pitchFamily="34" charset="0"/>
              </a:rPr>
              <a:t>        Endocrine System</a:t>
            </a:r>
          </a:p>
          <a:p>
            <a:r>
              <a:rPr lang="en-US" dirty="0" smtClean="0">
                <a:latin typeface="Arial Narrow" pitchFamily="34" charset="0"/>
              </a:rPr>
              <a:t>Assessment Techniques</a:t>
            </a:r>
          </a:p>
          <a:p>
            <a:r>
              <a:rPr lang="en-US" dirty="0" smtClean="0">
                <a:latin typeface="Arial Narrow" pitchFamily="34" charset="0"/>
              </a:rPr>
              <a:t>Alterations in </a:t>
            </a:r>
          </a:p>
          <a:p>
            <a:pPr marL="0" indent="0">
              <a:buNone/>
            </a:pPr>
            <a:r>
              <a:rPr lang="en-US" dirty="0" smtClean="0">
                <a:latin typeface="Arial Narrow" pitchFamily="34" charset="0"/>
              </a:rPr>
              <a:t>        Endocrine Functions</a:t>
            </a:r>
          </a:p>
          <a:p>
            <a:r>
              <a:rPr lang="en-US" dirty="0" smtClean="0">
                <a:latin typeface="Arial Narrow" pitchFamily="34" charset="0"/>
              </a:rPr>
              <a:t>Nursing Care and </a:t>
            </a:r>
          </a:p>
          <a:p>
            <a:pPr marL="0" indent="0">
              <a:buNone/>
            </a:pPr>
            <a:r>
              <a:rPr lang="en-US" dirty="0">
                <a:latin typeface="Arial Narrow" pitchFamily="34" charset="0"/>
              </a:rPr>
              <a:t> </a:t>
            </a:r>
            <a:r>
              <a:rPr lang="en-US" dirty="0" smtClean="0">
                <a:latin typeface="Arial Narrow" pitchFamily="34" charset="0"/>
              </a:rPr>
              <a:t>       Responsibilities</a:t>
            </a:r>
            <a:endParaRPr lang="en-US" dirty="0">
              <a:latin typeface="Arial Narrow" pitchFamily="34" charset="0"/>
            </a:endParaRPr>
          </a:p>
        </p:txBody>
      </p:sp>
      <p:pic>
        <p:nvPicPr>
          <p:cNvPr id="11" name="Content Placeholder 10"/>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83740" y="1600200"/>
            <a:ext cx="3703060" cy="4876800"/>
          </a:xfrm>
        </p:spPr>
      </p:pic>
    </p:spTree>
    <p:extLst>
      <p:ext uri="{BB962C8B-B14F-4D97-AF65-F5344CB8AC3E}">
        <p14:creationId xmlns:p14="http://schemas.microsoft.com/office/powerpoint/2010/main" val="2684450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circle(in)">
                                      <p:cBhvr>
                                        <p:cTn id="24" dur="20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barn(inVertical)">
                                      <p:cBhvr>
                                        <p:cTn id="29" dur="500"/>
                                        <p:tgtEl>
                                          <p:spTgt spid="8">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8">
                                            <p:txEl>
                                              <p:pRg st="1" end="1"/>
                                            </p:txEl>
                                          </p:spTgt>
                                        </p:tgtEl>
                                        <p:attrNameLst>
                                          <p:attrName>style.visibility</p:attrName>
                                        </p:attrNameLst>
                                      </p:cBhvr>
                                      <p:to>
                                        <p:strVal val="visible"/>
                                      </p:to>
                                    </p:set>
                                    <p:animEffect transition="in" filter="barn(inVertical)">
                                      <p:cBhvr>
                                        <p:cTn id="34" dur="500"/>
                                        <p:tgtEl>
                                          <p:spTgt spid="8">
                                            <p:txEl>
                                              <p:pRg st="1" end="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8">
                                            <p:txEl>
                                              <p:pRg st="2" end="2"/>
                                            </p:txEl>
                                          </p:spTgt>
                                        </p:tgtEl>
                                        <p:attrNameLst>
                                          <p:attrName>style.visibility</p:attrName>
                                        </p:attrNameLst>
                                      </p:cBhvr>
                                      <p:to>
                                        <p:strVal val="visible"/>
                                      </p:to>
                                    </p:set>
                                    <p:animEffect transition="in" filter="barn(inVertical)">
                                      <p:cBhvr>
                                        <p:cTn id="39" dur="500"/>
                                        <p:tgtEl>
                                          <p:spTgt spid="8">
                                            <p:txEl>
                                              <p:pRg st="2" end="2"/>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8">
                                            <p:txEl>
                                              <p:pRg st="3" end="3"/>
                                            </p:txEl>
                                          </p:spTgt>
                                        </p:tgtEl>
                                        <p:attrNameLst>
                                          <p:attrName>style.visibility</p:attrName>
                                        </p:attrNameLst>
                                      </p:cBhvr>
                                      <p:to>
                                        <p:strVal val="visible"/>
                                      </p:to>
                                    </p:set>
                                    <p:animEffect transition="in" filter="barn(inVertical)">
                                      <p:cBhvr>
                                        <p:cTn id="44" dur="500"/>
                                        <p:tgtEl>
                                          <p:spTgt spid="8">
                                            <p:txEl>
                                              <p:pRg st="3" end="3"/>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8">
                                            <p:txEl>
                                              <p:pRg st="4" end="4"/>
                                            </p:txEl>
                                          </p:spTgt>
                                        </p:tgtEl>
                                        <p:attrNameLst>
                                          <p:attrName>style.visibility</p:attrName>
                                        </p:attrNameLst>
                                      </p:cBhvr>
                                      <p:to>
                                        <p:strVal val="visible"/>
                                      </p:to>
                                    </p:set>
                                    <p:animEffect transition="in" filter="barn(inVertical)">
                                      <p:cBhvr>
                                        <p:cTn id="49" dur="500"/>
                                        <p:tgtEl>
                                          <p:spTgt spid="8">
                                            <p:txEl>
                                              <p:pRg st="4" end="4"/>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grpId="0" nodeType="clickEffect">
                                  <p:stCondLst>
                                    <p:cond delay="0"/>
                                  </p:stCondLst>
                                  <p:childTnLst>
                                    <p:set>
                                      <p:cBhvr>
                                        <p:cTn id="53" dur="1" fill="hold">
                                          <p:stCondLst>
                                            <p:cond delay="0"/>
                                          </p:stCondLst>
                                        </p:cTn>
                                        <p:tgtEl>
                                          <p:spTgt spid="8">
                                            <p:txEl>
                                              <p:pRg st="5" end="5"/>
                                            </p:txEl>
                                          </p:spTgt>
                                        </p:tgtEl>
                                        <p:attrNameLst>
                                          <p:attrName>style.visibility</p:attrName>
                                        </p:attrNameLst>
                                      </p:cBhvr>
                                      <p:to>
                                        <p:strVal val="visible"/>
                                      </p:to>
                                    </p:set>
                                    <p:animEffect transition="in" filter="barn(inVertical)">
                                      <p:cBhvr>
                                        <p:cTn id="54" dur="500"/>
                                        <p:tgtEl>
                                          <p:spTgt spid="8">
                                            <p:txEl>
                                              <p:pRg st="5" end="5"/>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6" presetClass="entr" presetSubtype="21" fill="hold" grpId="0" nodeType="clickEffect">
                                  <p:stCondLst>
                                    <p:cond delay="0"/>
                                  </p:stCondLst>
                                  <p:childTnLst>
                                    <p:set>
                                      <p:cBhvr>
                                        <p:cTn id="58" dur="1" fill="hold">
                                          <p:stCondLst>
                                            <p:cond delay="0"/>
                                          </p:stCondLst>
                                        </p:cTn>
                                        <p:tgtEl>
                                          <p:spTgt spid="8">
                                            <p:txEl>
                                              <p:pRg st="6" end="6"/>
                                            </p:txEl>
                                          </p:spTgt>
                                        </p:tgtEl>
                                        <p:attrNameLst>
                                          <p:attrName>style.visibility</p:attrName>
                                        </p:attrNameLst>
                                      </p:cBhvr>
                                      <p:to>
                                        <p:strVal val="visible"/>
                                      </p:to>
                                    </p:set>
                                    <p:animEffect transition="in" filter="barn(inVertical)">
                                      <p:cBhvr>
                                        <p:cTn id="59"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0" grpId="0" animBg="1"/>
      <p:bldP spid="7" grpId="0"/>
      <p:bldP spid="8"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style>
          <a:lnRef idx="1">
            <a:schemeClr val="accent1"/>
          </a:lnRef>
          <a:fillRef idx="3">
            <a:schemeClr val="accent1"/>
          </a:fillRef>
          <a:effectRef idx="2">
            <a:schemeClr val="accent1"/>
          </a:effectRef>
          <a:fontRef idx="minor">
            <a:schemeClr val="lt1"/>
          </a:fontRef>
        </p:style>
        <p:txBody>
          <a:bodyPr>
            <a:normAutofit/>
          </a:bodyPr>
          <a:lstStyle/>
          <a:p>
            <a:pPr algn="ctr"/>
            <a:r>
              <a:rPr lang="en-US" sz="5400" dirty="0" smtClean="0"/>
              <a:t>Grading System</a:t>
            </a:r>
            <a:endParaRPr lang="en-US" sz="5400" dirty="0"/>
          </a:p>
        </p:txBody>
      </p:sp>
      <p:sp>
        <p:nvSpPr>
          <p:cNvPr id="8" name="Content Placeholder 7"/>
          <p:cNvSpPr>
            <a:spLocks noGrp="1"/>
          </p:cNvSpPr>
          <p:nvPr>
            <p:ph idx="1"/>
          </p:nvPr>
        </p:nvSpPr>
        <p:spPr>
          <a:xfrm>
            <a:off x="457200" y="1600201"/>
            <a:ext cx="8229600" cy="3047999"/>
          </a:xfrm>
        </p:spPr>
        <p:style>
          <a:lnRef idx="1">
            <a:schemeClr val="accent5"/>
          </a:lnRef>
          <a:fillRef idx="2">
            <a:schemeClr val="accent5"/>
          </a:fillRef>
          <a:effectRef idx="1">
            <a:schemeClr val="accent5"/>
          </a:effectRef>
          <a:fontRef idx="minor">
            <a:schemeClr val="dk1"/>
          </a:fontRef>
        </p:style>
        <p:txBody>
          <a:bodyPr>
            <a:normAutofit/>
          </a:bodyPr>
          <a:lstStyle/>
          <a:p>
            <a:r>
              <a:rPr lang="en-US" sz="3200" dirty="0" smtClean="0"/>
              <a:t>Quiz – 			20%</a:t>
            </a:r>
          </a:p>
          <a:p>
            <a:r>
              <a:rPr lang="en-US" sz="3200" dirty="0" smtClean="0"/>
              <a:t>Long Quiz –		 30 %</a:t>
            </a:r>
          </a:p>
          <a:p>
            <a:r>
              <a:rPr lang="en-US" sz="3200" dirty="0" smtClean="0"/>
              <a:t>Group Activity – 	10%</a:t>
            </a:r>
          </a:p>
          <a:p>
            <a:r>
              <a:rPr lang="en-US" sz="3200" dirty="0" smtClean="0"/>
              <a:t>Exam – 			40%</a:t>
            </a:r>
          </a:p>
          <a:p>
            <a:r>
              <a:rPr lang="en-US" sz="3200" dirty="0" smtClean="0"/>
              <a:t>Total – 			100%</a:t>
            </a:r>
            <a:endParaRPr lang="en-US" sz="3200" dirty="0"/>
          </a:p>
        </p:txBody>
      </p:sp>
      <p:sp>
        <p:nvSpPr>
          <p:cNvPr id="17" name="Pentagon 16"/>
          <p:cNvSpPr/>
          <p:nvPr/>
        </p:nvSpPr>
        <p:spPr>
          <a:xfrm>
            <a:off x="533400" y="5029200"/>
            <a:ext cx="8305800" cy="1447800"/>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3600" dirty="0" smtClean="0"/>
              <a:t>Student’s Score / Perfect Score x 80 + 20 = Student’s Grade</a:t>
            </a:r>
            <a:endParaRPr lang="en-US" sz="3600" dirty="0"/>
          </a:p>
        </p:txBody>
      </p:sp>
    </p:spTree>
    <p:extLst>
      <p:ext uri="{BB962C8B-B14F-4D97-AF65-F5344CB8AC3E}">
        <p14:creationId xmlns:p14="http://schemas.microsoft.com/office/powerpoint/2010/main" val="421702148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ppt_w</p:attrName>
                                        </p:attrNameLst>
                                      </p:cBhvr>
                                      <p:tavLst>
                                        <p:tav tm="0" fmla="#ppt_w*sin(2.5*pi*$)">
                                          <p:val>
                                            <p:fltVal val="0"/>
                                          </p:val>
                                        </p:tav>
                                        <p:tav tm="100000">
                                          <p:val>
                                            <p:fltVal val="1"/>
                                          </p:val>
                                        </p:tav>
                                      </p:tavLst>
                                    </p:anim>
                                    <p:anim calcmode="lin" valueType="num">
                                      <p:cBhvr>
                                        <p:cTn id="9"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8">
                                            <p:bg/>
                                          </p:spTgt>
                                        </p:tgtEl>
                                        <p:attrNameLst>
                                          <p:attrName>style.visibility</p:attrName>
                                        </p:attrNameLst>
                                      </p:cBhvr>
                                      <p:to>
                                        <p:strVal val="visible"/>
                                      </p:to>
                                    </p:set>
                                    <p:animEffect transition="in" filter="wipe(down)">
                                      <p:cBhvr>
                                        <p:cTn id="14" dur="580">
                                          <p:stCondLst>
                                            <p:cond delay="0"/>
                                          </p:stCondLst>
                                        </p:cTn>
                                        <p:tgtEl>
                                          <p:spTgt spid="8">
                                            <p:bg/>
                                          </p:spTgt>
                                        </p:tgtEl>
                                      </p:cBhvr>
                                    </p:animEffect>
                                    <p:anim calcmode="lin" valueType="num">
                                      <p:cBhvr>
                                        <p:cTn id="15" dur="1822" tmFilter="0,0; 0.14,0.36; 0.43,0.73; 0.71,0.91; 1.0,1.0">
                                          <p:stCondLst>
                                            <p:cond delay="0"/>
                                          </p:stCondLst>
                                        </p:cTn>
                                        <p:tgtEl>
                                          <p:spTgt spid="8">
                                            <p:bg/>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8">
                                            <p:bg/>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8">
                                            <p:bg/>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8">
                                            <p:bg/>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8">
                                            <p:bg/>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8">
                                            <p:bg/>
                                          </p:spTgt>
                                        </p:tgtEl>
                                      </p:cBhvr>
                                      <p:to x="100000" y="60000"/>
                                    </p:animScale>
                                    <p:animScale>
                                      <p:cBhvr>
                                        <p:cTn id="21" dur="166" decel="50000">
                                          <p:stCondLst>
                                            <p:cond delay="676"/>
                                          </p:stCondLst>
                                        </p:cTn>
                                        <p:tgtEl>
                                          <p:spTgt spid="8">
                                            <p:bg/>
                                          </p:spTgt>
                                        </p:tgtEl>
                                      </p:cBhvr>
                                      <p:to x="100000" y="100000"/>
                                    </p:animScale>
                                    <p:animScale>
                                      <p:cBhvr>
                                        <p:cTn id="22" dur="26">
                                          <p:stCondLst>
                                            <p:cond delay="1312"/>
                                          </p:stCondLst>
                                        </p:cTn>
                                        <p:tgtEl>
                                          <p:spTgt spid="8">
                                            <p:bg/>
                                          </p:spTgt>
                                        </p:tgtEl>
                                      </p:cBhvr>
                                      <p:to x="100000" y="80000"/>
                                    </p:animScale>
                                    <p:animScale>
                                      <p:cBhvr>
                                        <p:cTn id="23" dur="166" decel="50000">
                                          <p:stCondLst>
                                            <p:cond delay="1338"/>
                                          </p:stCondLst>
                                        </p:cTn>
                                        <p:tgtEl>
                                          <p:spTgt spid="8">
                                            <p:bg/>
                                          </p:spTgt>
                                        </p:tgtEl>
                                      </p:cBhvr>
                                      <p:to x="100000" y="100000"/>
                                    </p:animScale>
                                    <p:animScale>
                                      <p:cBhvr>
                                        <p:cTn id="24" dur="26">
                                          <p:stCondLst>
                                            <p:cond delay="1642"/>
                                          </p:stCondLst>
                                        </p:cTn>
                                        <p:tgtEl>
                                          <p:spTgt spid="8">
                                            <p:bg/>
                                          </p:spTgt>
                                        </p:tgtEl>
                                      </p:cBhvr>
                                      <p:to x="100000" y="90000"/>
                                    </p:animScale>
                                    <p:animScale>
                                      <p:cBhvr>
                                        <p:cTn id="25" dur="166" decel="50000">
                                          <p:stCondLst>
                                            <p:cond delay="1668"/>
                                          </p:stCondLst>
                                        </p:cTn>
                                        <p:tgtEl>
                                          <p:spTgt spid="8">
                                            <p:bg/>
                                          </p:spTgt>
                                        </p:tgtEl>
                                      </p:cBhvr>
                                      <p:to x="100000" y="100000"/>
                                    </p:animScale>
                                    <p:animScale>
                                      <p:cBhvr>
                                        <p:cTn id="26" dur="26">
                                          <p:stCondLst>
                                            <p:cond delay="1808"/>
                                          </p:stCondLst>
                                        </p:cTn>
                                        <p:tgtEl>
                                          <p:spTgt spid="8">
                                            <p:bg/>
                                          </p:spTgt>
                                        </p:tgtEl>
                                      </p:cBhvr>
                                      <p:to x="100000" y="95000"/>
                                    </p:animScale>
                                    <p:animScale>
                                      <p:cBhvr>
                                        <p:cTn id="27" dur="166" decel="50000">
                                          <p:stCondLst>
                                            <p:cond delay="1834"/>
                                          </p:stCondLst>
                                        </p:cTn>
                                        <p:tgtEl>
                                          <p:spTgt spid="8">
                                            <p:bg/>
                                          </p:spTgt>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grpId="0" nodeType="click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wipe(down)">
                                      <p:cBhvr>
                                        <p:cTn id="32" dur="580">
                                          <p:stCondLst>
                                            <p:cond delay="0"/>
                                          </p:stCondLst>
                                        </p:cTn>
                                        <p:tgtEl>
                                          <p:spTgt spid="8">
                                            <p:txEl>
                                              <p:pRg st="0" end="0"/>
                                            </p:txEl>
                                          </p:spTgt>
                                        </p:tgtEl>
                                      </p:cBhvr>
                                    </p:animEffect>
                                    <p:anim calcmode="lin" valueType="num">
                                      <p:cBhvr>
                                        <p:cTn id="33" dur="1822" tmFilter="0,0; 0.14,0.36; 0.43,0.73; 0.71,0.91; 1.0,1.0">
                                          <p:stCondLst>
                                            <p:cond delay="0"/>
                                          </p:stCondLst>
                                        </p:cTn>
                                        <p:tgtEl>
                                          <p:spTgt spid="8">
                                            <p:txEl>
                                              <p:pRg st="0" end="0"/>
                                            </p:txEl>
                                          </p:spTgt>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8">
                                            <p:txEl>
                                              <p:pRg st="0" end="0"/>
                                            </p:txEl>
                                          </p:spTgt>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8">
                                            <p:txEl>
                                              <p:pRg st="0" end="0"/>
                                            </p:txEl>
                                          </p:spTgt>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8">
                                            <p:txEl>
                                              <p:pRg st="0" end="0"/>
                                            </p:txEl>
                                          </p:spTgt>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8">
                                            <p:txEl>
                                              <p:pRg st="0" end="0"/>
                                            </p:txEl>
                                          </p:spTgt>
                                        </p:tgtEl>
                                        <p:attrNameLst>
                                          <p:attrName>ppt_y</p:attrName>
                                        </p:attrNameLst>
                                      </p:cBhvr>
                                      <p:tavLst>
                                        <p:tav tm="0" fmla="#ppt_y-sin(pi*$)/81">
                                          <p:val>
                                            <p:fltVal val="0"/>
                                          </p:val>
                                        </p:tav>
                                        <p:tav tm="100000">
                                          <p:val>
                                            <p:fltVal val="1"/>
                                          </p:val>
                                        </p:tav>
                                      </p:tavLst>
                                    </p:anim>
                                    <p:animScale>
                                      <p:cBhvr>
                                        <p:cTn id="38" dur="26">
                                          <p:stCondLst>
                                            <p:cond delay="650"/>
                                          </p:stCondLst>
                                        </p:cTn>
                                        <p:tgtEl>
                                          <p:spTgt spid="8">
                                            <p:txEl>
                                              <p:pRg st="0" end="0"/>
                                            </p:txEl>
                                          </p:spTgt>
                                        </p:tgtEl>
                                      </p:cBhvr>
                                      <p:to x="100000" y="60000"/>
                                    </p:animScale>
                                    <p:animScale>
                                      <p:cBhvr>
                                        <p:cTn id="39" dur="166" decel="50000">
                                          <p:stCondLst>
                                            <p:cond delay="676"/>
                                          </p:stCondLst>
                                        </p:cTn>
                                        <p:tgtEl>
                                          <p:spTgt spid="8">
                                            <p:txEl>
                                              <p:pRg st="0" end="0"/>
                                            </p:txEl>
                                          </p:spTgt>
                                        </p:tgtEl>
                                      </p:cBhvr>
                                      <p:to x="100000" y="100000"/>
                                    </p:animScale>
                                    <p:animScale>
                                      <p:cBhvr>
                                        <p:cTn id="40" dur="26">
                                          <p:stCondLst>
                                            <p:cond delay="1312"/>
                                          </p:stCondLst>
                                        </p:cTn>
                                        <p:tgtEl>
                                          <p:spTgt spid="8">
                                            <p:txEl>
                                              <p:pRg st="0" end="0"/>
                                            </p:txEl>
                                          </p:spTgt>
                                        </p:tgtEl>
                                      </p:cBhvr>
                                      <p:to x="100000" y="80000"/>
                                    </p:animScale>
                                    <p:animScale>
                                      <p:cBhvr>
                                        <p:cTn id="41" dur="166" decel="50000">
                                          <p:stCondLst>
                                            <p:cond delay="1338"/>
                                          </p:stCondLst>
                                        </p:cTn>
                                        <p:tgtEl>
                                          <p:spTgt spid="8">
                                            <p:txEl>
                                              <p:pRg st="0" end="0"/>
                                            </p:txEl>
                                          </p:spTgt>
                                        </p:tgtEl>
                                      </p:cBhvr>
                                      <p:to x="100000" y="100000"/>
                                    </p:animScale>
                                    <p:animScale>
                                      <p:cBhvr>
                                        <p:cTn id="42" dur="26">
                                          <p:stCondLst>
                                            <p:cond delay="1642"/>
                                          </p:stCondLst>
                                        </p:cTn>
                                        <p:tgtEl>
                                          <p:spTgt spid="8">
                                            <p:txEl>
                                              <p:pRg st="0" end="0"/>
                                            </p:txEl>
                                          </p:spTgt>
                                        </p:tgtEl>
                                      </p:cBhvr>
                                      <p:to x="100000" y="90000"/>
                                    </p:animScale>
                                    <p:animScale>
                                      <p:cBhvr>
                                        <p:cTn id="43" dur="166" decel="50000">
                                          <p:stCondLst>
                                            <p:cond delay="1668"/>
                                          </p:stCondLst>
                                        </p:cTn>
                                        <p:tgtEl>
                                          <p:spTgt spid="8">
                                            <p:txEl>
                                              <p:pRg st="0" end="0"/>
                                            </p:txEl>
                                          </p:spTgt>
                                        </p:tgtEl>
                                      </p:cBhvr>
                                      <p:to x="100000" y="100000"/>
                                    </p:animScale>
                                    <p:animScale>
                                      <p:cBhvr>
                                        <p:cTn id="44" dur="26">
                                          <p:stCondLst>
                                            <p:cond delay="1808"/>
                                          </p:stCondLst>
                                        </p:cTn>
                                        <p:tgtEl>
                                          <p:spTgt spid="8">
                                            <p:txEl>
                                              <p:pRg st="0" end="0"/>
                                            </p:txEl>
                                          </p:spTgt>
                                        </p:tgtEl>
                                      </p:cBhvr>
                                      <p:to x="100000" y="95000"/>
                                    </p:animScale>
                                    <p:animScale>
                                      <p:cBhvr>
                                        <p:cTn id="45" dur="166" decel="50000">
                                          <p:stCondLst>
                                            <p:cond delay="1834"/>
                                          </p:stCondLst>
                                        </p:cTn>
                                        <p:tgtEl>
                                          <p:spTgt spid="8">
                                            <p:txEl>
                                              <p:pRg st="0" end="0"/>
                                            </p:txEl>
                                          </p:spTgt>
                                        </p:tgtEl>
                                      </p:cBhvr>
                                      <p:to x="100000" y="100000"/>
                                    </p:animScale>
                                  </p:childTnLst>
                                </p:cTn>
                              </p:par>
                            </p:childTnLst>
                          </p:cTn>
                        </p:par>
                      </p:childTnLst>
                    </p:cTn>
                  </p:par>
                  <p:par>
                    <p:cTn id="46" fill="hold">
                      <p:stCondLst>
                        <p:cond delay="indefinite"/>
                      </p:stCondLst>
                      <p:childTnLst>
                        <p:par>
                          <p:cTn id="47" fill="hold">
                            <p:stCondLst>
                              <p:cond delay="0"/>
                            </p:stCondLst>
                            <p:childTnLst>
                              <p:par>
                                <p:cTn id="48" presetID="26" presetClass="entr" presetSubtype="0" fill="hold" grpId="0" nodeType="clickEffect">
                                  <p:stCondLst>
                                    <p:cond delay="0"/>
                                  </p:stCondLst>
                                  <p:childTnLst>
                                    <p:set>
                                      <p:cBhvr>
                                        <p:cTn id="49" dur="1" fill="hold">
                                          <p:stCondLst>
                                            <p:cond delay="0"/>
                                          </p:stCondLst>
                                        </p:cTn>
                                        <p:tgtEl>
                                          <p:spTgt spid="8">
                                            <p:txEl>
                                              <p:pRg st="1" end="1"/>
                                            </p:txEl>
                                          </p:spTgt>
                                        </p:tgtEl>
                                        <p:attrNameLst>
                                          <p:attrName>style.visibility</p:attrName>
                                        </p:attrNameLst>
                                      </p:cBhvr>
                                      <p:to>
                                        <p:strVal val="visible"/>
                                      </p:to>
                                    </p:set>
                                    <p:animEffect transition="in" filter="wipe(down)">
                                      <p:cBhvr>
                                        <p:cTn id="50" dur="580">
                                          <p:stCondLst>
                                            <p:cond delay="0"/>
                                          </p:stCondLst>
                                        </p:cTn>
                                        <p:tgtEl>
                                          <p:spTgt spid="8">
                                            <p:txEl>
                                              <p:pRg st="1" end="1"/>
                                            </p:txEl>
                                          </p:spTgt>
                                        </p:tgtEl>
                                      </p:cBhvr>
                                    </p:animEffect>
                                    <p:anim calcmode="lin" valueType="num">
                                      <p:cBhvr>
                                        <p:cTn id="51" dur="1822" tmFilter="0,0; 0.14,0.36; 0.43,0.73; 0.71,0.91; 1.0,1.0">
                                          <p:stCondLst>
                                            <p:cond delay="0"/>
                                          </p:stCondLst>
                                        </p:cTn>
                                        <p:tgtEl>
                                          <p:spTgt spid="8">
                                            <p:txEl>
                                              <p:pRg st="1" end="1"/>
                                            </p:txEl>
                                          </p:spTgt>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8">
                                            <p:txEl>
                                              <p:pRg st="1" end="1"/>
                                            </p:txEl>
                                          </p:spTgt>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8">
                                            <p:txEl>
                                              <p:pRg st="1" end="1"/>
                                            </p:txEl>
                                          </p:spTgt>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8">
                                            <p:txEl>
                                              <p:pRg st="1" end="1"/>
                                            </p:txEl>
                                          </p:spTgt>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8">
                                            <p:txEl>
                                              <p:pRg st="1" end="1"/>
                                            </p:txEl>
                                          </p:spTgt>
                                        </p:tgtEl>
                                        <p:attrNameLst>
                                          <p:attrName>ppt_y</p:attrName>
                                        </p:attrNameLst>
                                      </p:cBhvr>
                                      <p:tavLst>
                                        <p:tav tm="0" fmla="#ppt_y-sin(pi*$)/81">
                                          <p:val>
                                            <p:fltVal val="0"/>
                                          </p:val>
                                        </p:tav>
                                        <p:tav tm="100000">
                                          <p:val>
                                            <p:fltVal val="1"/>
                                          </p:val>
                                        </p:tav>
                                      </p:tavLst>
                                    </p:anim>
                                    <p:animScale>
                                      <p:cBhvr>
                                        <p:cTn id="56" dur="26">
                                          <p:stCondLst>
                                            <p:cond delay="650"/>
                                          </p:stCondLst>
                                        </p:cTn>
                                        <p:tgtEl>
                                          <p:spTgt spid="8">
                                            <p:txEl>
                                              <p:pRg st="1" end="1"/>
                                            </p:txEl>
                                          </p:spTgt>
                                        </p:tgtEl>
                                      </p:cBhvr>
                                      <p:to x="100000" y="60000"/>
                                    </p:animScale>
                                    <p:animScale>
                                      <p:cBhvr>
                                        <p:cTn id="57" dur="166" decel="50000">
                                          <p:stCondLst>
                                            <p:cond delay="676"/>
                                          </p:stCondLst>
                                        </p:cTn>
                                        <p:tgtEl>
                                          <p:spTgt spid="8">
                                            <p:txEl>
                                              <p:pRg st="1" end="1"/>
                                            </p:txEl>
                                          </p:spTgt>
                                        </p:tgtEl>
                                      </p:cBhvr>
                                      <p:to x="100000" y="100000"/>
                                    </p:animScale>
                                    <p:animScale>
                                      <p:cBhvr>
                                        <p:cTn id="58" dur="26">
                                          <p:stCondLst>
                                            <p:cond delay="1312"/>
                                          </p:stCondLst>
                                        </p:cTn>
                                        <p:tgtEl>
                                          <p:spTgt spid="8">
                                            <p:txEl>
                                              <p:pRg st="1" end="1"/>
                                            </p:txEl>
                                          </p:spTgt>
                                        </p:tgtEl>
                                      </p:cBhvr>
                                      <p:to x="100000" y="80000"/>
                                    </p:animScale>
                                    <p:animScale>
                                      <p:cBhvr>
                                        <p:cTn id="59" dur="166" decel="50000">
                                          <p:stCondLst>
                                            <p:cond delay="1338"/>
                                          </p:stCondLst>
                                        </p:cTn>
                                        <p:tgtEl>
                                          <p:spTgt spid="8">
                                            <p:txEl>
                                              <p:pRg st="1" end="1"/>
                                            </p:txEl>
                                          </p:spTgt>
                                        </p:tgtEl>
                                      </p:cBhvr>
                                      <p:to x="100000" y="100000"/>
                                    </p:animScale>
                                    <p:animScale>
                                      <p:cBhvr>
                                        <p:cTn id="60" dur="26">
                                          <p:stCondLst>
                                            <p:cond delay="1642"/>
                                          </p:stCondLst>
                                        </p:cTn>
                                        <p:tgtEl>
                                          <p:spTgt spid="8">
                                            <p:txEl>
                                              <p:pRg st="1" end="1"/>
                                            </p:txEl>
                                          </p:spTgt>
                                        </p:tgtEl>
                                      </p:cBhvr>
                                      <p:to x="100000" y="90000"/>
                                    </p:animScale>
                                    <p:animScale>
                                      <p:cBhvr>
                                        <p:cTn id="61" dur="166" decel="50000">
                                          <p:stCondLst>
                                            <p:cond delay="1668"/>
                                          </p:stCondLst>
                                        </p:cTn>
                                        <p:tgtEl>
                                          <p:spTgt spid="8">
                                            <p:txEl>
                                              <p:pRg st="1" end="1"/>
                                            </p:txEl>
                                          </p:spTgt>
                                        </p:tgtEl>
                                      </p:cBhvr>
                                      <p:to x="100000" y="100000"/>
                                    </p:animScale>
                                    <p:animScale>
                                      <p:cBhvr>
                                        <p:cTn id="62" dur="26">
                                          <p:stCondLst>
                                            <p:cond delay="1808"/>
                                          </p:stCondLst>
                                        </p:cTn>
                                        <p:tgtEl>
                                          <p:spTgt spid="8">
                                            <p:txEl>
                                              <p:pRg st="1" end="1"/>
                                            </p:txEl>
                                          </p:spTgt>
                                        </p:tgtEl>
                                      </p:cBhvr>
                                      <p:to x="100000" y="95000"/>
                                    </p:animScale>
                                    <p:animScale>
                                      <p:cBhvr>
                                        <p:cTn id="63" dur="166" decel="50000">
                                          <p:stCondLst>
                                            <p:cond delay="1834"/>
                                          </p:stCondLst>
                                        </p:cTn>
                                        <p:tgtEl>
                                          <p:spTgt spid="8">
                                            <p:txEl>
                                              <p:pRg st="1" end="1"/>
                                            </p:txEl>
                                          </p:spTgt>
                                        </p:tgtEl>
                                      </p:cBhvr>
                                      <p:to x="100000" y="100000"/>
                                    </p:animScale>
                                  </p:childTnLst>
                                </p:cTn>
                              </p:par>
                            </p:childTnLst>
                          </p:cTn>
                        </p:par>
                      </p:childTnLst>
                    </p:cTn>
                  </p:par>
                  <p:par>
                    <p:cTn id="64" fill="hold">
                      <p:stCondLst>
                        <p:cond delay="indefinite"/>
                      </p:stCondLst>
                      <p:childTnLst>
                        <p:par>
                          <p:cTn id="65" fill="hold">
                            <p:stCondLst>
                              <p:cond delay="0"/>
                            </p:stCondLst>
                            <p:childTnLst>
                              <p:par>
                                <p:cTn id="66" presetID="26" presetClass="entr" presetSubtype="0" fill="hold" grpId="0" nodeType="clickEffect">
                                  <p:stCondLst>
                                    <p:cond delay="0"/>
                                  </p:stCondLst>
                                  <p:childTnLst>
                                    <p:set>
                                      <p:cBhvr>
                                        <p:cTn id="67" dur="1" fill="hold">
                                          <p:stCondLst>
                                            <p:cond delay="0"/>
                                          </p:stCondLst>
                                        </p:cTn>
                                        <p:tgtEl>
                                          <p:spTgt spid="8">
                                            <p:txEl>
                                              <p:pRg st="2" end="2"/>
                                            </p:txEl>
                                          </p:spTgt>
                                        </p:tgtEl>
                                        <p:attrNameLst>
                                          <p:attrName>style.visibility</p:attrName>
                                        </p:attrNameLst>
                                      </p:cBhvr>
                                      <p:to>
                                        <p:strVal val="visible"/>
                                      </p:to>
                                    </p:set>
                                    <p:animEffect transition="in" filter="wipe(down)">
                                      <p:cBhvr>
                                        <p:cTn id="68" dur="580">
                                          <p:stCondLst>
                                            <p:cond delay="0"/>
                                          </p:stCondLst>
                                        </p:cTn>
                                        <p:tgtEl>
                                          <p:spTgt spid="8">
                                            <p:txEl>
                                              <p:pRg st="2" end="2"/>
                                            </p:txEl>
                                          </p:spTgt>
                                        </p:tgtEl>
                                      </p:cBhvr>
                                    </p:animEffect>
                                    <p:anim calcmode="lin" valueType="num">
                                      <p:cBhvr>
                                        <p:cTn id="69" dur="1822" tmFilter="0,0; 0.14,0.36; 0.43,0.73; 0.71,0.91; 1.0,1.0">
                                          <p:stCondLst>
                                            <p:cond delay="0"/>
                                          </p:stCondLst>
                                        </p:cTn>
                                        <p:tgtEl>
                                          <p:spTgt spid="8">
                                            <p:txEl>
                                              <p:pRg st="2" end="2"/>
                                            </p:txEl>
                                          </p:spTgt>
                                        </p:tgtEl>
                                        <p:attrNameLst>
                                          <p:attrName>ppt_x</p:attrName>
                                        </p:attrNameLst>
                                      </p:cBhvr>
                                      <p:tavLst>
                                        <p:tav tm="0">
                                          <p:val>
                                            <p:strVal val="#ppt_x-0.25"/>
                                          </p:val>
                                        </p:tav>
                                        <p:tav tm="100000">
                                          <p:val>
                                            <p:strVal val="#ppt_x"/>
                                          </p:val>
                                        </p:tav>
                                      </p:tavLst>
                                    </p:anim>
                                    <p:anim calcmode="lin" valueType="num">
                                      <p:cBhvr>
                                        <p:cTn id="70" dur="664" tmFilter="0.0,0.0; 0.25,0.07; 0.50,0.2; 0.75,0.467; 1.0,1.0">
                                          <p:stCondLst>
                                            <p:cond delay="0"/>
                                          </p:stCondLst>
                                        </p:cTn>
                                        <p:tgtEl>
                                          <p:spTgt spid="8">
                                            <p:txEl>
                                              <p:pRg st="2" end="2"/>
                                            </p:txEl>
                                          </p:spTgt>
                                        </p:tgtEl>
                                        <p:attrNameLst>
                                          <p:attrName>ppt_y</p:attrName>
                                        </p:attrNameLst>
                                      </p:cBhvr>
                                      <p:tavLst>
                                        <p:tav tm="0" fmla="#ppt_y-sin(pi*$)/3">
                                          <p:val>
                                            <p:fltVal val="0.5"/>
                                          </p:val>
                                        </p:tav>
                                        <p:tav tm="100000">
                                          <p:val>
                                            <p:fltVal val="1"/>
                                          </p:val>
                                        </p:tav>
                                      </p:tavLst>
                                    </p:anim>
                                    <p:anim calcmode="lin" valueType="num">
                                      <p:cBhvr>
                                        <p:cTn id="71" dur="664" tmFilter="0, 0; 0.125,0.2665; 0.25,0.4; 0.375,0.465; 0.5,0.5;  0.625,0.535; 0.75,0.6; 0.875,0.7335; 1,1">
                                          <p:stCondLst>
                                            <p:cond delay="664"/>
                                          </p:stCondLst>
                                        </p:cTn>
                                        <p:tgtEl>
                                          <p:spTgt spid="8">
                                            <p:txEl>
                                              <p:pRg st="2" end="2"/>
                                            </p:txEl>
                                          </p:spTgt>
                                        </p:tgtEl>
                                        <p:attrNameLst>
                                          <p:attrName>ppt_y</p:attrName>
                                        </p:attrNameLst>
                                      </p:cBhvr>
                                      <p:tavLst>
                                        <p:tav tm="0" fmla="#ppt_y-sin(pi*$)/9">
                                          <p:val>
                                            <p:fltVal val="0"/>
                                          </p:val>
                                        </p:tav>
                                        <p:tav tm="100000">
                                          <p:val>
                                            <p:fltVal val="1"/>
                                          </p:val>
                                        </p:tav>
                                      </p:tavLst>
                                    </p:anim>
                                    <p:anim calcmode="lin" valueType="num">
                                      <p:cBhvr>
                                        <p:cTn id="72" dur="332" tmFilter="0, 0; 0.125,0.2665; 0.25,0.4; 0.375,0.465; 0.5,0.5;  0.625,0.535; 0.75,0.6; 0.875,0.7335; 1,1">
                                          <p:stCondLst>
                                            <p:cond delay="1324"/>
                                          </p:stCondLst>
                                        </p:cTn>
                                        <p:tgtEl>
                                          <p:spTgt spid="8">
                                            <p:txEl>
                                              <p:pRg st="2" end="2"/>
                                            </p:txEl>
                                          </p:spTgt>
                                        </p:tgtEl>
                                        <p:attrNameLst>
                                          <p:attrName>ppt_y</p:attrName>
                                        </p:attrNameLst>
                                      </p:cBhvr>
                                      <p:tavLst>
                                        <p:tav tm="0" fmla="#ppt_y-sin(pi*$)/27">
                                          <p:val>
                                            <p:fltVal val="0"/>
                                          </p:val>
                                        </p:tav>
                                        <p:tav tm="100000">
                                          <p:val>
                                            <p:fltVal val="1"/>
                                          </p:val>
                                        </p:tav>
                                      </p:tavLst>
                                    </p:anim>
                                    <p:anim calcmode="lin" valueType="num">
                                      <p:cBhvr>
                                        <p:cTn id="73" dur="164" tmFilter="0, 0; 0.125,0.2665; 0.25,0.4; 0.375,0.465; 0.5,0.5;  0.625,0.535; 0.75,0.6; 0.875,0.7335; 1,1">
                                          <p:stCondLst>
                                            <p:cond delay="1656"/>
                                          </p:stCondLst>
                                        </p:cTn>
                                        <p:tgtEl>
                                          <p:spTgt spid="8">
                                            <p:txEl>
                                              <p:pRg st="2" end="2"/>
                                            </p:txEl>
                                          </p:spTgt>
                                        </p:tgtEl>
                                        <p:attrNameLst>
                                          <p:attrName>ppt_y</p:attrName>
                                        </p:attrNameLst>
                                      </p:cBhvr>
                                      <p:tavLst>
                                        <p:tav tm="0" fmla="#ppt_y-sin(pi*$)/81">
                                          <p:val>
                                            <p:fltVal val="0"/>
                                          </p:val>
                                        </p:tav>
                                        <p:tav tm="100000">
                                          <p:val>
                                            <p:fltVal val="1"/>
                                          </p:val>
                                        </p:tav>
                                      </p:tavLst>
                                    </p:anim>
                                    <p:animScale>
                                      <p:cBhvr>
                                        <p:cTn id="74" dur="26">
                                          <p:stCondLst>
                                            <p:cond delay="650"/>
                                          </p:stCondLst>
                                        </p:cTn>
                                        <p:tgtEl>
                                          <p:spTgt spid="8">
                                            <p:txEl>
                                              <p:pRg st="2" end="2"/>
                                            </p:txEl>
                                          </p:spTgt>
                                        </p:tgtEl>
                                      </p:cBhvr>
                                      <p:to x="100000" y="60000"/>
                                    </p:animScale>
                                    <p:animScale>
                                      <p:cBhvr>
                                        <p:cTn id="75" dur="166" decel="50000">
                                          <p:stCondLst>
                                            <p:cond delay="676"/>
                                          </p:stCondLst>
                                        </p:cTn>
                                        <p:tgtEl>
                                          <p:spTgt spid="8">
                                            <p:txEl>
                                              <p:pRg st="2" end="2"/>
                                            </p:txEl>
                                          </p:spTgt>
                                        </p:tgtEl>
                                      </p:cBhvr>
                                      <p:to x="100000" y="100000"/>
                                    </p:animScale>
                                    <p:animScale>
                                      <p:cBhvr>
                                        <p:cTn id="76" dur="26">
                                          <p:stCondLst>
                                            <p:cond delay="1312"/>
                                          </p:stCondLst>
                                        </p:cTn>
                                        <p:tgtEl>
                                          <p:spTgt spid="8">
                                            <p:txEl>
                                              <p:pRg st="2" end="2"/>
                                            </p:txEl>
                                          </p:spTgt>
                                        </p:tgtEl>
                                      </p:cBhvr>
                                      <p:to x="100000" y="80000"/>
                                    </p:animScale>
                                    <p:animScale>
                                      <p:cBhvr>
                                        <p:cTn id="77" dur="166" decel="50000">
                                          <p:stCondLst>
                                            <p:cond delay="1338"/>
                                          </p:stCondLst>
                                        </p:cTn>
                                        <p:tgtEl>
                                          <p:spTgt spid="8">
                                            <p:txEl>
                                              <p:pRg st="2" end="2"/>
                                            </p:txEl>
                                          </p:spTgt>
                                        </p:tgtEl>
                                      </p:cBhvr>
                                      <p:to x="100000" y="100000"/>
                                    </p:animScale>
                                    <p:animScale>
                                      <p:cBhvr>
                                        <p:cTn id="78" dur="26">
                                          <p:stCondLst>
                                            <p:cond delay="1642"/>
                                          </p:stCondLst>
                                        </p:cTn>
                                        <p:tgtEl>
                                          <p:spTgt spid="8">
                                            <p:txEl>
                                              <p:pRg st="2" end="2"/>
                                            </p:txEl>
                                          </p:spTgt>
                                        </p:tgtEl>
                                      </p:cBhvr>
                                      <p:to x="100000" y="90000"/>
                                    </p:animScale>
                                    <p:animScale>
                                      <p:cBhvr>
                                        <p:cTn id="79" dur="166" decel="50000">
                                          <p:stCondLst>
                                            <p:cond delay="1668"/>
                                          </p:stCondLst>
                                        </p:cTn>
                                        <p:tgtEl>
                                          <p:spTgt spid="8">
                                            <p:txEl>
                                              <p:pRg st="2" end="2"/>
                                            </p:txEl>
                                          </p:spTgt>
                                        </p:tgtEl>
                                      </p:cBhvr>
                                      <p:to x="100000" y="100000"/>
                                    </p:animScale>
                                    <p:animScale>
                                      <p:cBhvr>
                                        <p:cTn id="80" dur="26">
                                          <p:stCondLst>
                                            <p:cond delay="1808"/>
                                          </p:stCondLst>
                                        </p:cTn>
                                        <p:tgtEl>
                                          <p:spTgt spid="8">
                                            <p:txEl>
                                              <p:pRg st="2" end="2"/>
                                            </p:txEl>
                                          </p:spTgt>
                                        </p:tgtEl>
                                      </p:cBhvr>
                                      <p:to x="100000" y="95000"/>
                                    </p:animScale>
                                    <p:animScale>
                                      <p:cBhvr>
                                        <p:cTn id="81" dur="166" decel="50000">
                                          <p:stCondLst>
                                            <p:cond delay="1834"/>
                                          </p:stCondLst>
                                        </p:cTn>
                                        <p:tgtEl>
                                          <p:spTgt spid="8">
                                            <p:txEl>
                                              <p:pRg st="2" end="2"/>
                                            </p:txEl>
                                          </p:spTgt>
                                        </p:tgtEl>
                                      </p:cBhvr>
                                      <p:to x="100000" y="100000"/>
                                    </p:animScale>
                                  </p:childTnLst>
                                </p:cTn>
                              </p:par>
                            </p:childTnLst>
                          </p:cTn>
                        </p:par>
                      </p:childTnLst>
                    </p:cTn>
                  </p:par>
                  <p:par>
                    <p:cTn id="82" fill="hold">
                      <p:stCondLst>
                        <p:cond delay="indefinite"/>
                      </p:stCondLst>
                      <p:childTnLst>
                        <p:par>
                          <p:cTn id="83" fill="hold">
                            <p:stCondLst>
                              <p:cond delay="0"/>
                            </p:stCondLst>
                            <p:childTnLst>
                              <p:par>
                                <p:cTn id="84" presetID="26" presetClass="entr" presetSubtype="0" fill="hold" grpId="0" nodeType="clickEffect">
                                  <p:stCondLst>
                                    <p:cond delay="0"/>
                                  </p:stCondLst>
                                  <p:childTnLst>
                                    <p:set>
                                      <p:cBhvr>
                                        <p:cTn id="85" dur="1" fill="hold">
                                          <p:stCondLst>
                                            <p:cond delay="0"/>
                                          </p:stCondLst>
                                        </p:cTn>
                                        <p:tgtEl>
                                          <p:spTgt spid="8">
                                            <p:txEl>
                                              <p:pRg st="3" end="3"/>
                                            </p:txEl>
                                          </p:spTgt>
                                        </p:tgtEl>
                                        <p:attrNameLst>
                                          <p:attrName>style.visibility</p:attrName>
                                        </p:attrNameLst>
                                      </p:cBhvr>
                                      <p:to>
                                        <p:strVal val="visible"/>
                                      </p:to>
                                    </p:set>
                                    <p:animEffect transition="in" filter="wipe(down)">
                                      <p:cBhvr>
                                        <p:cTn id="86" dur="580">
                                          <p:stCondLst>
                                            <p:cond delay="0"/>
                                          </p:stCondLst>
                                        </p:cTn>
                                        <p:tgtEl>
                                          <p:spTgt spid="8">
                                            <p:txEl>
                                              <p:pRg st="3" end="3"/>
                                            </p:txEl>
                                          </p:spTgt>
                                        </p:tgtEl>
                                      </p:cBhvr>
                                    </p:animEffect>
                                    <p:anim calcmode="lin" valueType="num">
                                      <p:cBhvr>
                                        <p:cTn id="87" dur="1822" tmFilter="0,0; 0.14,0.36; 0.43,0.73; 0.71,0.91; 1.0,1.0">
                                          <p:stCondLst>
                                            <p:cond delay="0"/>
                                          </p:stCondLst>
                                        </p:cTn>
                                        <p:tgtEl>
                                          <p:spTgt spid="8">
                                            <p:txEl>
                                              <p:pRg st="3" end="3"/>
                                            </p:txEl>
                                          </p:spTgt>
                                        </p:tgtEl>
                                        <p:attrNameLst>
                                          <p:attrName>ppt_x</p:attrName>
                                        </p:attrNameLst>
                                      </p:cBhvr>
                                      <p:tavLst>
                                        <p:tav tm="0">
                                          <p:val>
                                            <p:strVal val="#ppt_x-0.25"/>
                                          </p:val>
                                        </p:tav>
                                        <p:tav tm="100000">
                                          <p:val>
                                            <p:strVal val="#ppt_x"/>
                                          </p:val>
                                        </p:tav>
                                      </p:tavLst>
                                    </p:anim>
                                    <p:anim calcmode="lin" valueType="num">
                                      <p:cBhvr>
                                        <p:cTn id="88" dur="664" tmFilter="0.0,0.0; 0.25,0.07; 0.50,0.2; 0.75,0.467; 1.0,1.0">
                                          <p:stCondLst>
                                            <p:cond delay="0"/>
                                          </p:stCondLst>
                                        </p:cTn>
                                        <p:tgtEl>
                                          <p:spTgt spid="8">
                                            <p:txEl>
                                              <p:pRg st="3" end="3"/>
                                            </p:txEl>
                                          </p:spTgt>
                                        </p:tgtEl>
                                        <p:attrNameLst>
                                          <p:attrName>ppt_y</p:attrName>
                                        </p:attrNameLst>
                                      </p:cBhvr>
                                      <p:tavLst>
                                        <p:tav tm="0" fmla="#ppt_y-sin(pi*$)/3">
                                          <p:val>
                                            <p:fltVal val="0.5"/>
                                          </p:val>
                                        </p:tav>
                                        <p:tav tm="100000">
                                          <p:val>
                                            <p:fltVal val="1"/>
                                          </p:val>
                                        </p:tav>
                                      </p:tavLst>
                                    </p:anim>
                                    <p:anim calcmode="lin" valueType="num">
                                      <p:cBhvr>
                                        <p:cTn id="89" dur="664" tmFilter="0, 0; 0.125,0.2665; 0.25,0.4; 0.375,0.465; 0.5,0.5;  0.625,0.535; 0.75,0.6; 0.875,0.7335; 1,1">
                                          <p:stCondLst>
                                            <p:cond delay="664"/>
                                          </p:stCondLst>
                                        </p:cTn>
                                        <p:tgtEl>
                                          <p:spTgt spid="8">
                                            <p:txEl>
                                              <p:pRg st="3" end="3"/>
                                            </p:txEl>
                                          </p:spTgt>
                                        </p:tgtEl>
                                        <p:attrNameLst>
                                          <p:attrName>ppt_y</p:attrName>
                                        </p:attrNameLst>
                                      </p:cBhvr>
                                      <p:tavLst>
                                        <p:tav tm="0" fmla="#ppt_y-sin(pi*$)/9">
                                          <p:val>
                                            <p:fltVal val="0"/>
                                          </p:val>
                                        </p:tav>
                                        <p:tav tm="100000">
                                          <p:val>
                                            <p:fltVal val="1"/>
                                          </p:val>
                                        </p:tav>
                                      </p:tavLst>
                                    </p:anim>
                                    <p:anim calcmode="lin" valueType="num">
                                      <p:cBhvr>
                                        <p:cTn id="90" dur="332" tmFilter="0, 0; 0.125,0.2665; 0.25,0.4; 0.375,0.465; 0.5,0.5;  0.625,0.535; 0.75,0.6; 0.875,0.7335; 1,1">
                                          <p:stCondLst>
                                            <p:cond delay="1324"/>
                                          </p:stCondLst>
                                        </p:cTn>
                                        <p:tgtEl>
                                          <p:spTgt spid="8">
                                            <p:txEl>
                                              <p:pRg st="3" end="3"/>
                                            </p:txEl>
                                          </p:spTgt>
                                        </p:tgtEl>
                                        <p:attrNameLst>
                                          <p:attrName>ppt_y</p:attrName>
                                        </p:attrNameLst>
                                      </p:cBhvr>
                                      <p:tavLst>
                                        <p:tav tm="0" fmla="#ppt_y-sin(pi*$)/27">
                                          <p:val>
                                            <p:fltVal val="0"/>
                                          </p:val>
                                        </p:tav>
                                        <p:tav tm="100000">
                                          <p:val>
                                            <p:fltVal val="1"/>
                                          </p:val>
                                        </p:tav>
                                      </p:tavLst>
                                    </p:anim>
                                    <p:anim calcmode="lin" valueType="num">
                                      <p:cBhvr>
                                        <p:cTn id="91" dur="164" tmFilter="0, 0; 0.125,0.2665; 0.25,0.4; 0.375,0.465; 0.5,0.5;  0.625,0.535; 0.75,0.6; 0.875,0.7335; 1,1">
                                          <p:stCondLst>
                                            <p:cond delay="1656"/>
                                          </p:stCondLst>
                                        </p:cTn>
                                        <p:tgtEl>
                                          <p:spTgt spid="8">
                                            <p:txEl>
                                              <p:pRg st="3" end="3"/>
                                            </p:txEl>
                                          </p:spTgt>
                                        </p:tgtEl>
                                        <p:attrNameLst>
                                          <p:attrName>ppt_y</p:attrName>
                                        </p:attrNameLst>
                                      </p:cBhvr>
                                      <p:tavLst>
                                        <p:tav tm="0" fmla="#ppt_y-sin(pi*$)/81">
                                          <p:val>
                                            <p:fltVal val="0"/>
                                          </p:val>
                                        </p:tav>
                                        <p:tav tm="100000">
                                          <p:val>
                                            <p:fltVal val="1"/>
                                          </p:val>
                                        </p:tav>
                                      </p:tavLst>
                                    </p:anim>
                                    <p:animScale>
                                      <p:cBhvr>
                                        <p:cTn id="92" dur="26">
                                          <p:stCondLst>
                                            <p:cond delay="650"/>
                                          </p:stCondLst>
                                        </p:cTn>
                                        <p:tgtEl>
                                          <p:spTgt spid="8">
                                            <p:txEl>
                                              <p:pRg st="3" end="3"/>
                                            </p:txEl>
                                          </p:spTgt>
                                        </p:tgtEl>
                                      </p:cBhvr>
                                      <p:to x="100000" y="60000"/>
                                    </p:animScale>
                                    <p:animScale>
                                      <p:cBhvr>
                                        <p:cTn id="93" dur="166" decel="50000">
                                          <p:stCondLst>
                                            <p:cond delay="676"/>
                                          </p:stCondLst>
                                        </p:cTn>
                                        <p:tgtEl>
                                          <p:spTgt spid="8">
                                            <p:txEl>
                                              <p:pRg st="3" end="3"/>
                                            </p:txEl>
                                          </p:spTgt>
                                        </p:tgtEl>
                                      </p:cBhvr>
                                      <p:to x="100000" y="100000"/>
                                    </p:animScale>
                                    <p:animScale>
                                      <p:cBhvr>
                                        <p:cTn id="94" dur="26">
                                          <p:stCondLst>
                                            <p:cond delay="1312"/>
                                          </p:stCondLst>
                                        </p:cTn>
                                        <p:tgtEl>
                                          <p:spTgt spid="8">
                                            <p:txEl>
                                              <p:pRg st="3" end="3"/>
                                            </p:txEl>
                                          </p:spTgt>
                                        </p:tgtEl>
                                      </p:cBhvr>
                                      <p:to x="100000" y="80000"/>
                                    </p:animScale>
                                    <p:animScale>
                                      <p:cBhvr>
                                        <p:cTn id="95" dur="166" decel="50000">
                                          <p:stCondLst>
                                            <p:cond delay="1338"/>
                                          </p:stCondLst>
                                        </p:cTn>
                                        <p:tgtEl>
                                          <p:spTgt spid="8">
                                            <p:txEl>
                                              <p:pRg st="3" end="3"/>
                                            </p:txEl>
                                          </p:spTgt>
                                        </p:tgtEl>
                                      </p:cBhvr>
                                      <p:to x="100000" y="100000"/>
                                    </p:animScale>
                                    <p:animScale>
                                      <p:cBhvr>
                                        <p:cTn id="96" dur="26">
                                          <p:stCondLst>
                                            <p:cond delay="1642"/>
                                          </p:stCondLst>
                                        </p:cTn>
                                        <p:tgtEl>
                                          <p:spTgt spid="8">
                                            <p:txEl>
                                              <p:pRg st="3" end="3"/>
                                            </p:txEl>
                                          </p:spTgt>
                                        </p:tgtEl>
                                      </p:cBhvr>
                                      <p:to x="100000" y="90000"/>
                                    </p:animScale>
                                    <p:animScale>
                                      <p:cBhvr>
                                        <p:cTn id="97" dur="166" decel="50000">
                                          <p:stCondLst>
                                            <p:cond delay="1668"/>
                                          </p:stCondLst>
                                        </p:cTn>
                                        <p:tgtEl>
                                          <p:spTgt spid="8">
                                            <p:txEl>
                                              <p:pRg st="3" end="3"/>
                                            </p:txEl>
                                          </p:spTgt>
                                        </p:tgtEl>
                                      </p:cBhvr>
                                      <p:to x="100000" y="100000"/>
                                    </p:animScale>
                                    <p:animScale>
                                      <p:cBhvr>
                                        <p:cTn id="98" dur="26">
                                          <p:stCondLst>
                                            <p:cond delay="1808"/>
                                          </p:stCondLst>
                                        </p:cTn>
                                        <p:tgtEl>
                                          <p:spTgt spid="8">
                                            <p:txEl>
                                              <p:pRg st="3" end="3"/>
                                            </p:txEl>
                                          </p:spTgt>
                                        </p:tgtEl>
                                      </p:cBhvr>
                                      <p:to x="100000" y="95000"/>
                                    </p:animScale>
                                    <p:animScale>
                                      <p:cBhvr>
                                        <p:cTn id="99" dur="166" decel="50000">
                                          <p:stCondLst>
                                            <p:cond delay="1834"/>
                                          </p:stCondLst>
                                        </p:cTn>
                                        <p:tgtEl>
                                          <p:spTgt spid="8">
                                            <p:txEl>
                                              <p:pRg st="3" end="3"/>
                                            </p:txEl>
                                          </p:spTgt>
                                        </p:tgtEl>
                                      </p:cBhvr>
                                      <p:to x="100000" y="100000"/>
                                    </p:animScale>
                                  </p:childTnLst>
                                </p:cTn>
                              </p:par>
                            </p:childTnLst>
                          </p:cTn>
                        </p:par>
                      </p:childTnLst>
                    </p:cTn>
                  </p:par>
                  <p:par>
                    <p:cTn id="100" fill="hold">
                      <p:stCondLst>
                        <p:cond delay="indefinite"/>
                      </p:stCondLst>
                      <p:childTnLst>
                        <p:par>
                          <p:cTn id="101" fill="hold">
                            <p:stCondLst>
                              <p:cond delay="0"/>
                            </p:stCondLst>
                            <p:childTnLst>
                              <p:par>
                                <p:cTn id="102" presetID="26" presetClass="entr" presetSubtype="0" fill="hold" grpId="0" nodeType="clickEffect">
                                  <p:stCondLst>
                                    <p:cond delay="0"/>
                                  </p:stCondLst>
                                  <p:childTnLst>
                                    <p:set>
                                      <p:cBhvr>
                                        <p:cTn id="103" dur="1" fill="hold">
                                          <p:stCondLst>
                                            <p:cond delay="0"/>
                                          </p:stCondLst>
                                        </p:cTn>
                                        <p:tgtEl>
                                          <p:spTgt spid="8">
                                            <p:txEl>
                                              <p:pRg st="4" end="4"/>
                                            </p:txEl>
                                          </p:spTgt>
                                        </p:tgtEl>
                                        <p:attrNameLst>
                                          <p:attrName>style.visibility</p:attrName>
                                        </p:attrNameLst>
                                      </p:cBhvr>
                                      <p:to>
                                        <p:strVal val="visible"/>
                                      </p:to>
                                    </p:set>
                                    <p:animEffect transition="in" filter="wipe(down)">
                                      <p:cBhvr>
                                        <p:cTn id="104" dur="580">
                                          <p:stCondLst>
                                            <p:cond delay="0"/>
                                          </p:stCondLst>
                                        </p:cTn>
                                        <p:tgtEl>
                                          <p:spTgt spid="8">
                                            <p:txEl>
                                              <p:pRg st="4" end="4"/>
                                            </p:txEl>
                                          </p:spTgt>
                                        </p:tgtEl>
                                      </p:cBhvr>
                                    </p:animEffect>
                                    <p:anim calcmode="lin" valueType="num">
                                      <p:cBhvr>
                                        <p:cTn id="105" dur="1822" tmFilter="0,0; 0.14,0.36; 0.43,0.73; 0.71,0.91; 1.0,1.0">
                                          <p:stCondLst>
                                            <p:cond delay="0"/>
                                          </p:stCondLst>
                                        </p:cTn>
                                        <p:tgtEl>
                                          <p:spTgt spid="8">
                                            <p:txEl>
                                              <p:pRg st="4" end="4"/>
                                            </p:txEl>
                                          </p:spTgt>
                                        </p:tgtEl>
                                        <p:attrNameLst>
                                          <p:attrName>ppt_x</p:attrName>
                                        </p:attrNameLst>
                                      </p:cBhvr>
                                      <p:tavLst>
                                        <p:tav tm="0">
                                          <p:val>
                                            <p:strVal val="#ppt_x-0.25"/>
                                          </p:val>
                                        </p:tav>
                                        <p:tav tm="100000">
                                          <p:val>
                                            <p:strVal val="#ppt_x"/>
                                          </p:val>
                                        </p:tav>
                                      </p:tavLst>
                                    </p:anim>
                                    <p:anim calcmode="lin" valueType="num">
                                      <p:cBhvr>
                                        <p:cTn id="106" dur="664" tmFilter="0.0,0.0; 0.25,0.07; 0.50,0.2; 0.75,0.467; 1.0,1.0">
                                          <p:stCondLst>
                                            <p:cond delay="0"/>
                                          </p:stCondLst>
                                        </p:cTn>
                                        <p:tgtEl>
                                          <p:spTgt spid="8">
                                            <p:txEl>
                                              <p:pRg st="4" end="4"/>
                                            </p:txEl>
                                          </p:spTgt>
                                        </p:tgtEl>
                                        <p:attrNameLst>
                                          <p:attrName>ppt_y</p:attrName>
                                        </p:attrNameLst>
                                      </p:cBhvr>
                                      <p:tavLst>
                                        <p:tav tm="0" fmla="#ppt_y-sin(pi*$)/3">
                                          <p:val>
                                            <p:fltVal val="0.5"/>
                                          </p:val>
                                        </p:tav>
                                        <p:tav tm="100000">
                                          <p:val>
                                            <p:fltVal val="1"/>
                                          </p:val>
                                        </p:tav>
                                      </p:tavLst>
                                    </p:anim>
                                    <p:anim calcmode="lin" valueType="num">
                                      <p:cBhvr>
                                        <p:cTn id="107" dur="664" tmFilter="0, 0; 0.125,0.2665; 0.25,0.4; 0.375,0.465; 0.5,0.5;  0.625,0.535; 0.75,0.6; 0.875,0.7335; 1,1">
                                          <p:stCondLst>
                                            <p:cond delay="664"/>
                                          </p:stCondLst>
                                        </p:cTn>
                                        <p:tgtEl>
                                          <p:spTgt spid="8">
                                            <p:txEl>
                                              <p:pRg st="4" end="4"/>
                                            </p:txEl>
                                          </p:spTgt>
                                        </p:tgtEl>
                                        <p:attrNameLst>
                                          <p:attrName>ppt_y</p:attrName>
                                        </p:attrNameLst>
                                      </p:cBhvr>
                                      <p:tavLst>
                                        <p:tav tm="0" fmla="#ppt_y-sin(pi*$)/9">
                                          <p:val>
                                            <p:fltVal val="0"/>
                                          </p:val>
                                        </p:tav>
                                        <p:tav tm="100000">
                                          <p:val>
                                            <p:fltVal val="1"/>
                                          </p:val>
                                        </p:tav>
                                      </p:tavLst>
                                    </p:anim>
                                    <p:anim calcmode="lin" valueType="num">
                                      <p:cBhvr>
                                        <p:cTn id="108" dur="332" tmFilter="0, 0; 0.125,0.2665; 0.25,0.4; 0.375,0.465; 0.5,0.5;  0.625,0.535; 0.75,0.6; 0.875,0.7335; 1,1">
                                          <p:stCondLst>
                                            <p:cond delay="1324"/>
                                          </p:stCondLst>
                                        </p:cTn>
                                        <p:tgtEl>
                                          <p:spTgt spid="8">
                                            <p:txEl>
                                              <p:pRg st="4" end="4"/>
                                            </p:txEl>
                                          </p:spTgt>
                                        </p:tgtEl>
                                        <p:attrNameLst>
                                          <p:attrName>ppt_y</p:attrName>
                                        </p:attrNameLst>
                                      </p:cBhvr>
                                      <p:tavLst>
                                        <p:tav tm="0" fmla="#ppt_y-sin(pi*$)/27">
                                          <p:val>
                                            <p:fltVal val="0"/>
                                          </p:val>
                                        </p:tav>
                                        <p:tav tm="100000">
                                          <p:val>
                                            <p:fltVal val="1"/>
                                          </p:val>
                                        </p:tav>
                                      </p:tavLst>
                                    </p:anim>
                                    <p:anim calcmode="lin" valueType="num">
                                      <p:cBhvr>
                                        <p:cTn id="109" dur="164" tmFilter="0, 0; 0.125,0.2665; 0.25,0.4; 0.375,0.465; 0.5,0.5;  0.625,0.535; 0.75,0.6; 0.875,0.7335; 1,1">
                                          <p:stCondLst>
                                            <p:cond delay="1656"/>
                                          </p:stCondLst>
                                        </p:cTn>
                                        <p:tgtEl>
                                          <p:spTgt spid="8">
                                            <p:txEl>
                                              <p:pRg st="4" end="4"/>
                                            </p:txEl>
                                          </p:spTgt>
                                        </p:tgtEl>
                                        <p:attrNameLst>
                                          <p:attrName>ppt_y</p:attrName>
                                        </p:attrNameLst>
                                      </p:cBhvr>
                                      <p:tavLst>
                                        <p:tav tm="0" fmla="#ppt_y-sin(pi*$)/81">
                                          <p:val>
                                            <p:fltVal val="0"/>
                                          </p:val>
                                        </p:tav>
                                        <p:tav tm="100000">
                                          <p:val>
                                            <p:fltVal val="1"/>
                                          </p:val>
                                        </p:tav>
                                      </p:tavLst>
                                    </p:anim>
                                    <p:animScale>
                                      <p:cBhvr>
                                        <p:cTn id="110" dur="26">
                                          <p:stCondLst>
                                            <p:cond delay="650"/>
                                          </p:stCondLst>
                                        </p:cTn>
                                        <p:tgtEl>
                                          <p:spTgt spid="8">
                                            <p:txEl>
                                              <p:pRg st="4" end="4"/>
                                            </p:txEl>
                                          </p:spTgt>
                                        </p:tgtEl>
                                      </p:cBhvr>
                                      <p:to x="100000" y="60000"/>
                                    </p:animScale>
                                    <p:animScale>
                                      <p:cBhvr>
                                        <p:cTn id="111" dur="166" decel="50000">
                                          <p:stCondLst>
                                            <p:cond delay="676"/>
                                          </p:stCondLst>
                                        </p:cTn>
                                        <p:tgtEl>
                                          <p:spTgt spid="8">
                                            <p:txEl>
                                              <p:pRg st="4" end="4"/>
                                            </p:txEl>
                                          </p:spTgt>
                                        </p:tgtEl>
                                      </p:cBhvr>
                                      <p:to x="100000" y="100000"/>
                                    </p:animScale>
                                    <p:animScale>
                                      <p:cBhvr>
                                        <p:cTn id="112" dur="26">
                                          <p:stCondLst>
                                            <p:cond delay="1312"/>
                                          </p:stCondLst>
                                        </p:cTn>
                                        <p:tgtEl>
                                          <p:spTgt spid="8">
                                            <p:txEl>
                                              <p:pRg st="4" end="4"/>
                                            </p:txEl>
                                          </p:spTgt>
                                        </p:tgtEl>
                                      </p:cBhvr>
                                      <p:to x="100000" y="80000"/>
                                    </p:animScale>
                                    <p:animScale>
                                      <p:cBhvr>
                                        <p:cTn id="113" dur="166" decel="50000">
                                          <p:stCondLst>
                                            <p:cond delay="1338"/>
                                          </p:stCondLst>
                                        </p:cTn>
                                        <p:tgtEl>
                                          <p:spTgt spid="8">
                                            <p:txEl>
                                              <p:pRg st="4" end="4"/>
                                            </p:txEl>
                                          </p:spTgt>
                                        </p:tgtEl>
                                      </p:cBhvr>
                                      <p:to x="100000" y="100000"/>
                                    </p:animScale>
                                    <p:animScale>
                                      <p:cBhvr>
                                        <p:cTn id="114" dur="26">
                                          <p:stCondLst>
                                            <p:cond delay="1642"/>
                                          </p:stCondLst>
                                        </p:cTn>
                                        <p:tgtEl>
                                          <p:spTgt spid="8">
                                            <p:txEl>
                                              <p:pRg st="4" end="4"/>
                                            </p:txEl>
                                          </p:spTgt>
                                        </p:tgtEl>
                                      </p:cBhvr>
                                      <p:to x="100000" y="90000"/>
                                    </p:animScale>
                                    <p:animScale>
                                      <p:cBhvr>
                                        <p:cTn id="115" dur="166" decel="50000">
                                          <p:stCondLst>
                                            <p:cond delay="1668"/>
                                          </p:stCondLst>
                                        </p:cTn>
                                        <p:tgtEl>
                                          <p:spTgt spid="8">
                                            <p:txEl>
                                              <p:pRg st="4" end="4"/>
                                            </p:txEl>
                                          </p:spTgt>
                                        </p:tgtEl>
                                      </p:cBhvr>
                                      <p:to x="100000" y="100000"/>
                                    </p:animScale>
                                    <p:animScale>
                                      <p:cBhvr>
                                        <p:cTn id="116" dur="26">
                                          <p:stCondLst>
                                            <p:cond delay="1808"/>
                                          </p:stCondLst>
                                        </p:cTn>
                                        <p:tgtEl>
                                          <p:spTgt spid="8">
                                            <p:txEl>
                                              <p:pRg st="4" end="4"/>
                                            </p:txEl>
                                          </p:spTgt>
                                        </p:tgtEl>
                                      </p:cBhvr>
                                      <p:to x="100000" y="95000"/>
                                    </p:animScale>
                                    <p:animScale>
                                      <p:cBhvr>
                                        <p:cTn id="117" dur="166" decel="50000">
                                          <p:stCondLst>
                                            <p:cond delay="1834"/>
                                          </p:stCondLst>
                                        </p:cTn>
                                        <p:tgtEl>
                                          <p:spTgt spid="8">
                                            <p:txEl>
                                              <p:pRg st="4" end="4"/>
                                            </p:txEl>
                                          </p:spTgt>
                                        </p:tgtEl>
                                      </p:cBhvr>
                                      <p:to x="100000" y="100000"/>
                                    </p:animScale>
                                  </p:childTnLst>
                                </p:cTn>
                              </p:par>
                            </p:childTnLst>
                          </p:cTn>
                        </p:par>
                      </p:childTnLst>
                    </p:cTn>
                  </p:par>
                  <p:par>
                    <p:cTn id="118" fill="hold">
                      <p:stCondLst>
                        <p:cond delay="indefinite"/>
                      </p:stCondLst>
                      <p:childTnLst>
                        <p:par>
                          <p:cTn id="119" fill="hold">
                            <p:stCondLst>
                              <p:cond delay="0"/>
                            </p:stCondLst>
                            <p:childTnLst>
                              <p:par>
                                <p:cTn id="120" presetID="53" presetClass="entr" presetSubtype="16" fill="hold" grpId="0" nodeType="clickEffect">
                                  <p:stCondLst>
                                    <p:cond delay="0"/>
                                  </p:stCondLst>
                                  <p:childTnLst>
                                    <p:set>
                                      <p:cBhvr>
                                        <p:cTn id="121" dur="1" fill="hold">
                                          <p:stCondLst>
                                            <p:cond delay="0"/>
                                          </p:stCondLst>
                                        </p:cTn>
                                        <p:tgtEl>
                                          <p:spTgt spid="17"/>
                                        </p:tgtEl>
                                        <p:attrNameLst>
                                          <p:attrName>style.visibility</p:attrName>
                                        </p:attrNameLst>
                                      </p:cBhvr>
                                      <p:to>
                                        <p:strVal val="visible"/>
                                      </p:to>
                                    </p:set>
                                    <p:anim calcmode="lin" valueType="num">
                                      <p:cBhvr>
                                        <p:cTn id="122" dur="500" fill="hold"/>
                                        <p:tgtEl>
                                          <p:spTgt spid="17"/>
                                        </p:tgtEl>
                                        <p:attrNameLst>
                                          <p:attrName>ppt_w</p:attrName>
                                        </p:attrNameLst>
                                      </p:cBhvr>
                                      <p:tavLst>
                                        <p:tav tm="0">
                                          <p:val>
                                            <p:fltVal val="0"/>
                                          </p:val>
                                        </p:tav>
                                        <p:tav tm="100000">
                                          <p:val>
                                            <p:strVal val="#ppt_w"/>
                                          </p:val>
                                        </p:tav>
                                      </p:tavLst>
                                    </p:anim>
                                    <p:anim calcmode="lin" valueType="num">
                                      <p:cBhvr>
                                        <p:cTn id="123" dur="500" fill="hold"/>
                                        <p:tgtEl>
                                          <p:spTgt spid="17"/>
                                        </p:tgtEl>
                                        <p:attrNameLst>
                                          <p:attrName>ppt_h</p:attrName>
                                        </p:attrNameLst>
                                      </p:cBhvr>
                                      <p:tavLst>
                                        <p:tav tm="0">
                                          <p:val>
                                            <p:fltVal val="0"/>
                                          </p:val>
                                        </p:tav>
                                        <p:tav tm="100000">
                                          <p:val>
                                            <p:strVal val="#ppt_h"/>
                                          </p:val>
                                        </p:tav>
                                      </p:tavLst>
                                    </p:anim>
                                    <p:animEffect transition="in" filter="fade">
                                      <p:cBhvr>
                                        <p:cTn id="12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build="p" animBg="1"/>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xplosion 2 6"/>
          <p:cNvSpPr/>
          <p:nvPr/>
        </p:nvSpPr>
        <p:spPr>
          <a:xfrm>
            <a:off x="381000" y="152400"/>
            <a:ext cx="8923482" cy="6324600"/>
          </a:xfrm>
          <a:prstGeom prst="irregularSeal2">
            <a:avLst/>
          </a:prstGeom>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191411" y="2590800"/>
            <a:ext cx="5022849" cy="1754326"/>
          </a:xfrm>
          <a:prstGeom prst="rect">
            <a:avLst/>
          </a:prstGeom>
        </p:spPr>
        <p:style>
          <a:lnRef idx="1">
            <a:schemeClr val="accent1"/>
          </a:lnRef>
          <a:fillRef idx="2">
            <a:schemeClr val="accent1"/>
          </a:fillRef>
          <a:effectRef idx="1">
            <a:schemeClr val="accent1"/>
          </a:effectRef>
          <a:fontRef idx="minor">
            <a:schemeClr val="dk1"/>
          </a:fontRef>
        </p:style>
        <p:txBody>
          <a:bodyPr wrap="none" lIns="91440" tIns="45720" rIns="91440" bIns="45720">
            <a:spAutoFit/>
          </a:bodyPr>
          <a:lstStyle/>
          <a:p>
            <a:pPr algn="ctr"/>
            <a:r>
              <a:rPr lang="en-US" sz="5400" b="1" cap="none" spc="0" dirty="0" smtClean="0">
                <a:ln w="1905"/>
                <a:solidFill>
                  <a:schemeClr val="accent2">
                    <a:lumMod val="50000"/>
                  </a:schemeClr>
                </a:solidFill>
                <a:effectLst>
                  <a:innerShdw blurRad="69850" dist="43180" dir="5400000">
                    <a:srgbClr val="000000">
                      <a:alpha val="65000"/>
                    </a:srgbClr>
                  </a:innerShdw>
                </a:effectLst>
                <a:latin typeface="Bernard MT Condensed" pitchFamily="18" charset="0"/>
              </a:rPr>
              <a:t>Build Your Future </a:t>
            </a:r>
          </a:p>
          <a:p>
            <a:pPr algn="ctr"/>
            <a:r>
              <a:rPr lang="en-US" sz="5400" b="1" cap="none" spc="0" dirty="0" smtClean="0">
                <a:ln w="1905"/>
                <a:solidFill>
                  <a:schemeClr val="accent2">
                    <a:lumMod val="50000"/>
                  </a:schemeClr>
                </a:solidFill>
                <a:effectLst>
                  <a:innerShdw blurRad="69850" dist="43180" dir="5400000">
                    <a:srgbClr val="000000">
                      <a:alpha val="65000"/>
                    </a:srgbClr>
                  </a:innerShdw>
                </a:effectLst>
                <a:latin typeface="Bernard MT Condensed" pitchFamily="18" charset="0"/>
              </a:rPr>
              <a:t>with Us</a:t>
            </a:r>
            <a:endParaRPr lang="en-US" sz="5400" b="1" cap="none" spc="0" dirty="0">
              <a:ln w="1905"/>
              <a:solidFill>
                <a:schemeClr val="accent2">
                  <a:lumMod val="50000"/>
                </a:schemeClr>
              </a:solidFill>
              <a:effectLst>
                <a:innerShdw blurRad="69850" dist="43180" dir="5400000">
                  <a:srgbClr val="000000">
                    <a:alpha val="65000"/>
                  </a:srgbClr>
                </a:innerShdw>
              </a:effectLst>
              <a:latin typeface="Bernard MT Condensed" pitchFamily="18" charset="0"/>
            </a:endParaRPr>
          </a:p>
        </p:txBody>
      </p:sp>
    </p:spTree>
    <p:extLst>
      <p:ext uri="{BB962C8B-B14F-4D97-AF65-F5344CB8AC3E}">
        <p14:creationId xmlns:p14="http://schemas.microsoft.com/office/powerpoint/2010/main" val="355124994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anim calcmode="lin" valueType="num">
                                      <p:cBhvr>
                                        <p:cTn id="16" dur="2000" fill="hold"/>
                                        <p:tgtEl>
                                          <p:spTgt spid="6"/>
                                        </p:tgtEl>
                                        <p:attrNameLst>
                                          <p:attrName>ppt_w</p:attrName>
                                        </p:attrNameLst>
                                      </p:cBhvr>
                                      <p:tavLst>
                                        <p:tav tm="0" fmla="#ppt_w*sin(2.5*pi*$)">
                                          <p:val>
                                            <p:fltVal val="0"/>
                                          </p:val>
                                        </p:tav>
                                        <p:tav tm="100000">
                                          <p:val>
                                            <p:fltVal val="1"/>
                                          </p:val>
                                        </p:tav>
                                      </p:tavLst>
                                    </p:anim>
                                    <p:anim calcmode="lin" valueType="num">
                                      <p:cBhvr>
                                        <p:cTn id="17"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Lst>
  </p:timing>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137</TotalTime>
  <Words>116</Words>
  <Application>Microsoft Office PowerPoint</Application>
  <PresentationFormat>On-screen Show (4:3)</PresentationFormat>
  <Paragraphs>28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Thatch</vt:lpstr>
      <vt:lpstr>PowerPoint Presentation</vt:lpstr>
      <vt:lpstr>Endocrine</vt:lpstr>
      <vt:lpstr>Endocrine</vt:lpstr>
      <vt:lpstr>Grading System</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Ahnn-MHS</dc:creator>
  <cp:lastModifiedBy>Ahnn-MHS</cp:lastModifiedBy>
  <cp:revision>12</cp:revision>
  <dcterms:created xsi:type="dcterms:W3CDTF">2011-10-03T01:27:12Z</dcterms:created>
  <dcterms:modified xsi:type="dcterms:W3CDTF">2011-10-03T03:45:02Z</dcterms:modified>
</cp:coreProperties>
</file>